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5" r:id="rId4"/>
  </p:sldMasterIdLst>
  <p:notesMasterIdLst>
    <p:notesMasterId r:id="rId10"/>
  </p:notesMasterIdLst>
  <p:handoutMasterIdLst>
    <p:handoutMasterId r:id="rId11"/>
  </p:handoutMasterIdLst>
  <p:sldIdLst>
    <p:sldId id="266" r:id="rId5"/>
    <p:sldId id="256" r:id="rId6"/>
    <p:sldId id="257" r:id="rId7"/>
    <p:sldId id="259" r:id="rId8"/>
    <p:sldId id="269"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6"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DCE"/>
    <a:srgbClr val="BC7FBB"/>
    <a:srgbClr val="7FC6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74" autoAdjust="0"/>
  </p:normalViewPr>
  <p:slideViewPr>
    <p:cSldViewPr snapToGrid="0" showGuides="1">
      <p:cViewPr varScale="1">
        <p:scale>
          <a:sx n="86" d="100"/>
          <a:sy n="86" d="100"/>
        </p:scale>
        <p:origin x="562" y="58"/>
      </p:cViewPr>
      <p:guideLst>
        <p:guide pos="3840"/>
        <p:guide orient="horz" pos="2160"/>
      </p:guideLst>
    </p:cSldViewPr>
  </p:slideViewPr>
  <p:notesTextViewPr>
    <p:cViewPr>
      <p:scale>
        <a:sx n="1" d="1"/>
        <a:sy n="1" d="1"/>
      </p:scale>
      <p:origin x="0" y="0"/>
    </p:cViewPr>
  </p:notesTextViewPr>
  <p:notesViewPr>
    <p:cSldViewPr snapToGrid="0">
      <p:cViewPr varScale="1">
        <p:scale>
          <a:sx n="55" d="100"/>
          <a:sy n="55" d="100"/>
        </p:scale>
        <p:origin x="190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9E02AD-574F-46B1-91CF-758ECD9272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a:extLst>
              <a:ext uri="{FF2B5EF4-FFF2-40B4-BE49-F238E27FC236}">
                <a16:creationId xmlns:a16="http://schemas.microsoft.com/office/drawing/2014/main" id="{0DCDBB3E-0962-4543-8203-0E0084580C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02A5B2-8064-4382-9E31-9E46E0F5B2C3}" type="datetimeFigureOut">
              <a:rPr lang="ru-RU" smtClean="0"/>
              <a:t>22.09.2023</a:t>
            </a:fld>
            <a:endParaRPr lang="ru-RU"/>
          </a:p>
        </p:txBody>
      </p:sp>
      <p:sp>
        <p:nvSpPr>
          <p:cNvPr id="4" name="Footer Placeholder 3">
            <a:extLst>
              <a:ext uri="{FF2B5EF4-FFF2-40B4-BE49-F238E27FC236}">
                <a16:creationId xmlns:a16="http://schemas.microsoft.com/office/drawing/2014/main" id="{DD61A4A7-FC01-4444-9707-74E93BD634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a:extLst>
              <a:ext uri="{FF2B5EF4-FFF2-40B4-BE49-F238E27FC236}">
                <a16:creationId xmlns:a16="http://schemas.microsoft.com/office/drawing/2014/main" id="{B28D65D7-8813-49CE-A8BE-42984C5CBD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22FEE5-93F6-4794-9247-D82E88608B7E}" type="slidenum">
              <a:rPr lang="ru-RU" smtClean="0"/>
              <a:t>‹#›</a:t>
            </a:fld>
            <a:endParaRPr lang="ru-RU"/>
          </a:p>
        </p:txBody>
      </p:sp>
    </p:spTree>
    <p:extLst>
      <p:ext uri="{BB962C8B-B14F-4D97-AF65-F5344CB8AC3E}">
        <p14:creationId xmlns:p14="http://schemas.microsoft.com/office/powerpoint/2010/main" val="214840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ru-RU" smtClean="0"/>
              <a:t>22.09.2023</a:t>
            </a:fld>
            <a:endParaRPr lang="ru-R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ru-RU" smtClean="0"/>
              <a:t>‹#›</a:t>
            </a:fld>
            <a:endParaRPr lang="ru-RU" dirty="0"/>
          </a:p>
        </p:txBody>
      </p:sp>
    </p:spTree>
    <p:extLst>
      <p:ext uri="{BB962C8B-B14F-4D97-AF65-F5344CB8AC3E}">
        <p14:creationId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7"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8"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Tree>
    <p:extLst>
      <p:ext uri="{BB962C8B-B14F-4D97-AF65-F5344CB8AC3E}">
        <p14:creationId xmlns:p14="http://schemas.microsoft.com/office/powerpoint/2010/main" val="288455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ru-RU"/>
              <a:t>MM.DD.20XX</a:t>
            </a:r>
            <a:endParaRPr lang="ru-RU" dirty="0"/>
          </a:p>
        </p:txBody>
      </p:sp>
      <p:sp>
        <p:nvSpPr>
          <p:cNvPr id="6" name="Footer Placeholder 5"/>
          <p:cNvSpPr>
            <a:spLocks noGrp="1"/>
          </p:cNvSpPr>
          <p:nvPr>
            <p:ph type="ftr" sz="quarter" idx="11"/>
          </p:nvPr>
        </p:nvSpPr>
        <p:spPr/>
        <p:txBody>
          <a:bodyPr/>
          <a:lstStyle/>
          <a:p>
            <a:r>
              <a:rPr lang="en-US"/>
              <a:t>ADD A FOOTER</a:t>
            </a:r>
            <a:endParaRPr lang="ru-RU" dirty="0"/>
          </a:p>
        </p:txBody>
      </p:sp>
      <p:sp>
        <p:nvSpPr>
          <p:cNvPr id="7" name="Slide Number Placeholder 6"/>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627122945"/>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ru-RU"/>
              <a:t>MM.DD.20XX</a:t>
            </a:r>
            <a:endParaRPr lang="ru-RU" dirty="0"/>
          </a:p>
        </p:txBody>
      </p:sp>
      <p:sp>
        <p:nvSpPr>
          <p:cNvPr id="5" name="Footer Placeholder 4"/>
          <p:cNvSpPr>
            <a:spLocks noGrp="1"/>
          </p:cNvSpPr>
          <p:nvPr>
            <p:ph type="ftr" sz="quarter" idx="11"/>
          </p:nvPr>
        </p:nvSpPr>
        <p:spPr/>
        <p:txBody>
          <a:bodyPr/>
          <a:lstStyle/>
          <a:p>
            <a:r>
              <a:rPr lang="en-US"/>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3104455519"/>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r>
              <a:rPr lang="ru-RU"/>
              <a:t>MM.DD.20XX</a:t>
            </a:r>
            <a:endParaRPr lang="ru-RU" dirty="0"/>
          </a:p>
        </p:txBody>
      </p:sp>
      <p:sp>
        <p:nvSpPr>
          <p:cNvPr id="5" name="Footer Placeholder 4"/>
          <p:cNvSpPr>
            <a:spLocks noGrp="1"/>
          </p:cNvSpPr>
          <p:nvPr>
            <p:ph type="ftr" sz="quarter" idx="11"/>
          </p:nvPr>
        </p:nvSpPr>
        <p:spPr/>
        <p:txBody>
          <a:bodyPr/>
          <a:lstStyle/>
          <a:p>
            <a:r>
              <a:rPr lang="en-US"/>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pPr/>
              <a:t>‹#›</a:t>
            </a:fld>
            <a:endParaRPr lang="ru-RU"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18742979"/>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ru-RU"/>
              <a:t>MM.DD.20XX</a:t>
            </a:r>
            <a:endParaRPr lang="ru-RU" dirty="0"/>
          </a:p>
        </p:txBody>
      </p:sp>
      <p:sp>
        <p:nvSpPr>
          <p:cNvPr id="5" name="Footer Placeholder 4"/>
          <p:cNvSpPr>
            <a:spLocks noGrp="1"/>
          </p:cNvSpPr>
          <p:nvPr>
            <p:ph type="ftr" sz="quarter" idx="11"/>
          </p:nvPr>
        </p:nvSpPr>
        <p:spPr/>
        <p:txBody>
          <a:bodyPr/>
          <a:lstStyle/>
          <a:p>
            <a:r>
              <a:rPr lang="en-US"/>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2620476035"/>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ru-RU"/>
              <a:t>MM.DD.20XX</a:t>
            </a:r>
            <a:endParaRPr lang="ru-RU" dirty="0"/>
          </a:p>
        </p:txBody>
      </p:sp>
      <p:sp>
        <p:nvSpPr>
          <p:cNvPr id="4" name="Footer Placeholder 4"/>
          <p:cNvSpPr>
            <a:spLocks noGrp="1"/>
          </p:cNvSpPr>
          <p:nvPr>
            <p:ph type="ftr" sz="quarter" idx="11"/>
          </p:nvPr>
        </p:nvSpPr>
        <p:spPr/>
        <p:txBody>
          <a:bodyPr/>
          <a:lstStyle/>
          <a:p>
            <a:r>
              <a:rPr lang="en-US"/>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333329050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ru-RU"/>
              <a:t>MM.DD.20XX</a:t>
            </a:r>
            <a:endParaRPr lang="ru-RU" dirty="0"/>
          </a:p>
        </p:txBody>
      </p:sp>
      <p:sp>
        <p:nvSpPr>
          <p:cNvPr id="4" name="Footer Placeholder 4"/>
          <p:cNvSpPr>
            <a:spLocks noGrp="1"/>
          </p:cNvSpPr>
          <p:nvPr>
            <p:ph type="ftr" sz="quarter" idx="11"/>
          </p:nvPr>
        </p:nvSpPr>
        <p:spPr/>
        <p:txBody>
          <a:bodyPr/>
          <a:lstStyle/>
          <a:p>
            <a:r>
              <a:rPr lang="en-US"/>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3190213336"/>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ru-RU"/>
              <a:t>MM.DD.20XX</a:t>
            </a:r>
            <a:endParaRPr lang="ru-RU" dirty="0"/>
          </a:p>
        </p:txBody>
      </p:sp>
      <p:sp>
        <p:nvSpPr>
          <p:cNvPr id="5" name="Footer Placeholder 4"/>
          <p:cNvSpPr>
            <a:spLocks noGrp="1"/>
          </p:cNvSpPr>
          <p:nvPr>
            <p:ph type="ftr" sz="quarter" idx="11"/>
          </p:nvPr>
        </p:nvSpPr>
        <p:spPr/>
        <p:txBody>
          <a:bodyPr/>
          <a:lstStyle/>
          <a:p>
            <a:r>
              <a:rPr lang="en-US"/>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2156172662"/>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ru-RU"/>
              <a:t>MM.DD.20XX</a:t>
            </a:r>
            <a:endParaRPr lang="ru-RU" dirty="0"/>
          </a:p>
        </p:txBody>
      </p:sp>
      <p:sp>
        <p:nvSpPr>
          <p:cNvPr id="5" name="Footer Placeholder 4"/>
          <p:cNvSpPr>
            <a:spLocks noGrp="1"/>
          </p:cNvSpPr>
          <p:nvPr>
            <p:ph type="ftr" sz="quarter" idx="11"/>
          </p:nvPr>
        </p:nvSpPr>
        <p:spPr/>
        <p:txBody>
          <a:bodyPr/>
          <a:lstStyle/>
          <a:p>
            <a:r>
              <a:rPr lang="en-US"/>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896425721"/>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786259" y="5096662"/>
            <a:ext cx="4367531" cy="949829"/>
          </a:xfrm>
        </p:spPr>
        <p:txBody>
          <a:bodyPr>
            <a:noAutofit/>
          </a:bodyPr>
          <a:lstStyle>
            <a:lvl1pPr marL="0" indent="0" algn="l">
              <a:buNone/>
              <a:defRPr sz="2800" b="0" i="0">
                <a:solidFill>
                  <a:schemeClr val="accent3"/>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br>
              <a:rPr lang="en-US" dirty="0"/>
            </a:br>
            <a:r>
              <a:rPr lang="en-US" dirty="0"/>
              <a:t>20XX</a:t>
            </a:r>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786259" y="3425363"/>
            <a:ext cx="3629300" cy="949829"/>
          </a:xfrm>
        </p:spPr>
        <p:txBody>
          <a:bodyPr>
            <a:normAutofit/>
          </a:bodyPr>
          <a:lstStyle>
            <a:lvl1pPr marL="0" indent="0">
              <a:buNone/>
              <a:defRPr sz="2800" b="1" i="0"/>
            </a:lvl1pPr>
          </a:lstStyle>
          <a:p>
            <a:pPr lvl="0"/>
            <a:r>
              <a:rPr lang="en-US" dirty="0"/>
              <a:t>Presentation</a:t>
            </a:r>
            <a:br>
              <a:rPr lang="en-US" dirty="0"/>
            </a:br>
            <a:r>
              <a:rPr lang="en-US" dirty="0"/>
              <a:t>Tagline</a:t>
            </a:r>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21" name="Picture Placeholder 20">
            <a:extLst>
              <a:ext uri="{FF2B5EF4-FFF2-40B4-BE49-F238E27FC236}">
                <a16:creationId xmlns:a16="http://schemas.microsoft.com/office/drawing/2014/main" id="{8C7B70A1-A813-470C-A829-7CC44559C94F}"/>
              </a:ext>
            </a:extLst>
          </p:cNvPr>
          <p:cNvSpPr>
            <a:spLocks noGrp="1"/>
          </p:cNvSpPr>
          <p:nvPr>
            <p:ph type="pic" sz="quarter" idx="21"/>
          </p:nvPr>
        </p:nvSpPr>
        <p:spPr>
          <a:xfrm>
            <a:off x="4614953" y="0"/>
            <a:ext cx="7585924"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noFill/>
        </p:spPr>
        <p:txBody>
          <a:bodyPr wrap="square" anchor="ctr" anchorCtr="0">
            <a:noAutofit/>
          </a:bodyPr>
          <a:lstStyle>
            <a:lvl1pPr marL="0" indent="0" algn="ctr">
              <a:buNone/>
              <a:defRPr sz="1400"/>
            </a:lvl1pPr>
          </a:lstStyle>
          <a:p>
            <a:r>
              <a:rPr lang="en-US"/>
              <a:t>Click icon to add picture</a:t>
            </a:r>
            <a:endParaRPr lang="ru-RU"/>
          </a:p>
        </p:txBody>
      </p:sp>
    </p:spTree>
    <p:extLst>
      <p:ext uri="{BB962C8B-B14F-4D97-AF65-F5344CB8AC3E}">
        <p14:creationId xmlns:p14="http://schemas.microsoft.com/office/powerpoint/2010/main" val="1549349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2A714F2-A8EC-40F7-ACFF-A00E1DD10C56}"/>
              </a:ext>
            </a:extLst>
          </p:cNvPr>
          <p:cNvSpPr>
            <a:spLocks noGrp="1"/>
          </p:cNvSpPr>
          <p:nvPr>
            <p:ph type="pic" sz="quarter" idx="13"/>
          </p:nvPr>
        </p:nvSpPr>
        <p:spPr>
          <a:xfrm>
            <a:off x="912412" y="2373273"/>
            <a:ext cx="11271651" cy="2549580"/>
          </a:xfrm>
          <a:custGeom>
            <a:avLst/>
            <a:gdLst>
              <a:gd name="connsiteX0" fmla="*/ 1257522 w 11271651"/>
              <a:gd name="connsiteY0" fmla="*/ 0 h 2549580"/>
              <a:gd name="connsiteX1" fmla="*/ 7117931 w 11271651"/>
              <a:gd name="connsiteY1" fmla="*/ 0 h 2549580"/>
              <a:gd name="connsiteX2" fmla="*/ 7133189 w 11271651"/>
              <a:gd name="connsiteY2" fmla="*/ 37934 h 2549580"/>
              <a:gd name="connsiteX3" fmla="*/ 7567673 w 11271651"/>
              <a:gd name="connsiteY3" fmla="*/ 284761 h 2549580"/>
              <a:gd name="connsiteX4" fmla="*/ 11271651 w 11271651"/>
              <a:gd name="connsiteY4" fmla="*/ 284761 h 2549580"/>
              <a:gd name="connsiteX5" fmla="*/ 11271651 w 11271651"/>
              <a:gd name="connsiteY5" fmla="*/ 2292367 h 2549580"/>
              <a:gd name="connsiteX6" fmla="*/ 3360838 w 11271651"/>
              <a:gd name="connsiteY6" fmla="*/ 2292367 h 2549580"/>
              <a:gd name="connsiteX7" fmla="*/ 3027059 w 11271651"/>
              <a:gd name="connsiteY7" fmla="*/ 2473692 h 2549580"/>
              <a:gd name="connsiteX8" fmla="*/ 2997435 w 11271651"/>
              <a:gd name="connsiteY8" fmla="*/ 2549580 h 2549580"/>
              <a:gd name="connsiteX9" fmla="*/ 1257522 w 11271651"/>
              <a:gd name="connsiteY9" fmla="*/ 2549580 h 2549580"/>
              <a:gd name="connsiteX10" fmla="*/ 0 w 11271651"/>
              <a:gd name="connsiteY10" fmla="*/ 1291940 h 2549580"/>
              <a:gd name="connsiteX11" fmla="*/ 0 w 11271651"/>
              <a:gd name="connsiteY11" fmla="*/ 1257641 h 2549580"/>
              <a:gd name="connsiteX12" fmla="*/ 1257522 w 11271651"/>
              <a:gd name="connsiteY12" fmla="*/ 0 h 25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1651" h="2549580">
                <a:moveTo>
                  <a:pt x="1257522" y="0"/>
                </a:moveTo>
                <a:lnTo>
                  <a:pt x="7117931" y="0"/>
                </a:lnTo>
                <a:lnTo>
                  <a:pt x="7133189" y="37934"/>
                </a:lnTo>
                <a:cubicBezTo>
                  <a:pt x="7196165" y="161665"/>
                  <a:pt x="7320847" y="284761"/>
                  <a:pt x="7567673" y="284761"/>
                </a:cubicBezTo>
                <a:lnTo>
                  <a:pt x="11271651" y="284761"/>
                </a:lnTo>
                <a:lnTo>
                  <a:pt x="11271651" y="2292367"/>
                </a:lnTo>
                <a:lnTo>
                  <a:pt x="3360838" y="2292367"/>
                </a:lnTo>
                <a:cubicBezTo>
                  <a:pt x="3357507" y="2292367"/>
                  <a:pt x="3127793" y="2295282"/>
                  <a:pt x="3027059" y="2473692"/>
                </a:cubicBezTo>
                <a:lnTo>
                  <a:pt x="2997435" y="2549580"/>
                </a:lnTo>
                <a:lnTo>
                  <a:pt x="1257522" y="2549580"/>
                </a:lnTo>
                <a:cubicBezTo>
                  <a:pt x="1257522" y="2549580"/>
                  <a:pt x="0" y="2549580"/>
                  <a:pt x="0" y="1291940"/>
                </a:cubicBezTo>
                <a:lnTo>
                  <a:pt x="0" y="1257641"/>
                </a:lnTo>
                <a:cubicBezTo>
                  <a:pt x="0" y="1257641"/>
                  <a:pt x="0" y="0"/>
                  <a:pt x="1257522" y="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4" name="Date Placeholder 3">
            <a:extLst>
              <a:ext uri="{FF2B5EF4-FFF2-40B4-BE49-F238E27FC236}">
                <a16:creationId xmlns:a16="http://schemas.microsoft.com/office/drawing/2014/main" id="{0FD10BB4-D57E-4372-8E10-AC15DC09615A}"/>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66020939-F172-405E-A418-A87CE5D908B7}"/>
              </a:ext>
            </a:extLst>
          </p:cNvPr>
          <p:cNvSpPr>
            <a:spLocks noGrp="1"/>
          </p:cNvSpPr>
          <p:nvPr>
            <p:ph type="ftr" sz="quarter" idx="11"/>
          </p:nvPr>
        </p:nvSpPr>
        <p:spPr>
          <a:xfrm>
            <a:off x="812290" y="5797769"/>
            <a:ext cx="3808348" cy="365125"/>
          </a:xfrm>
          <a:prstGeom prst="rect">
            <a:avLst/>
          </a:prstGeom>
        </p:spPr>
        <p:txBody>
          <a:bodyPr/>
          <a:lstStyle/>
          <a:p>
            <a:r>
              <a:rPr lang="en-US" dirty="0"/>
              <a:t>ADD A FOOTER</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6" name="Slide Number Placeholder 5">
            <a:extLst>
              <a:ext uri="{FF2B5EF4-FFF2-40B4-BE49-F238E27FC236}">
                <a16:creationId xmlns:a16="http://schemas.microsoft.com/office/drawing/2014/main" id="{E0210624-61F8-48B2-BD00-D3BC39DEBDCF}"/>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Tree>
    <p:extLst>
      <p:ext uri="{BB962C8B-B14F-4D97-AF65-F5344CB8AC3E}">
        <p14:creationId xmlns:p14="http://schemas.microsoft.com/office/powerpoint/2010/main" val="19202355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r>
              <a:rPr lang="ru-RU"/>
              <a:t>MM.DD.20XX</a:t>
            </a:r>
            <a:endParaRPr lang="ru-RU" dirty="0"/>
          </a:p>
        </p:txBody>
      </p:sp>
      <p:sp>
        <p:nvSpPr>
          <p:cNvPr id="5" name="Footer Placeholder 4"/>
          <p:cNvSpPr>
            <a:spLocks noGrp="1"/>
          </p:cNvSpPr>
          <p:nvPr>
            <p:ph type="ftr" sz="quarter" idx="11"/>
          </p:nvPr>
        </p:nvSpPr>
        <p:spPr/>
        <p:txBody>
          <a:bodyPr/>
          <a:lstStyle/>
          <a:p>
            <a:r>
              <a:rPr lang="en-US"/>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t>‹#›</a:t>
            </a:fld>
            <a:endParaRPr lang="ru-RU" dirty="0"/>
          </a:p>
        </p:txBody>
      </p:sp>
      <p:sp>
        <p:nvSpPr>
          <p:cNvPr id="8" name="Oval 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grpSp>
        <p:nvGrpSpPr>
          <p:cNvPr id="10"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11"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12"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13"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14"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15"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16"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7"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8301980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ubtitle, Content and Imag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5A97CE06-9ECC-4438-8B22-B58B27F2B5FA}"/>
              </a:ext>
            </a:extLst>
          </p:cNvPr>
          <p:cNvSpPr>
            <a:spLocks noGrp="1"/>
          </p:cNvSpPr>
          <p:nvPr>
            <p:ph type="pic" sz="quarter" idx="15"/>
          </p:nvPr>
        </p:nvSpPr>
        <p:spPr>
          <a:xfrm>
            <a:off x="1396781" y="0"/>
            <a:ext cx="3894833" cy="5656330"/>
          </a:xfrm>
          <a:custGeom>
            <a:avLst/>
            <a:gdLst>
              <a:gd name="connsiteX0" fmla="*/ 691654 w 3894833"/>
              <a:gd name="connsiteY0" fmla="*/ 0 h 5656330"/>
              <a:gd name="connsiteX1" fmla="*/ 925166 w 3894833"/>
              <a:gd name="connsiteY1" fmla="*/ 0 h 5656330"/>
              <a:gd name="connsiteX2" fmla="*/ 925166 w 3894833"/>
              <a:gd name="connsiteY2" fmla="*/ 1025424 h 5656330"/>
              <a:gd name="connsiteX3" fmla="*/ 1184060 w 3894833"/>
              <a:gd name="connsiteY3" fmla="*/ 1289394 h 5656330"/>
              <a:gd name="connsiteX4" fmla="*/ 1194212 w 3894833"/>
              <a:gd name="connsiteY4" fmla="*/ 1289394 h 5656330"/>
              <a:gd name="connsiteX5" fmla="*/ 1453107 w 3894833"/>
              <a:gd name="connsiteY5" fmla="*/ 1025424 h 5656330"/>
              <a:gd name="connsiteX6" fmla="*/ 1453107 w 3894833"/>
              <a:gd name="connsiteY6" fmla="*/ 0 h 5656330"/>
              <a:gd name="connsiteX7" fmla="*/ 3894833 w 3894833"/>
              <a:gd name="connsiteY7" fmla="*/ 0 h 5656330"/>
              <a:gd name="connsiteX8" fmla="*/ 3894833 w 3894833"/>
              <a:gd name="connsiteY8" fmla="*/ 3731122 h 5656330"/>
              <a:gd name="connsiteX9" fmla="*/ 2110494 w 3894833"/>
              <a:gd name="connsiteY9" fmla="*/ 5656330 h 5656330"/>
              <a:gd name="connsiteX10" fmla="*/ 1842717 w 3894833"/>
              <a:gd name="connsiteY10" fmla="*/ 5656330 h 5656330"/>
              <a:gd name="connsiteX11" fmla="*/ 0 w 3894833"/>
              <a:gd name="connsiteY11" fmla="*/ 3731122 h 5656330"/>
              <a:gd name="connsiteX12" fmla="*/ 0 w 3894833"/>
              <a:gd name="connsiteY12" fmla="*/ 2120572 h 5656330"/>
              <a:gd name="connsiteX13" fmla="*/ 7266 w 3894833"/>
              <a:gd name="connsiteY13" fmla="*/ 2123266 h 5656330"/>
              <a:gd name="connsiteX14" fmla="*/ 171328 w 3894833"/>
              <a:gd name="connsiteY14" fmla="*/ 2144761 h 5656330"/>
              <a:gd name="connsiteX15" fmla="*/ 189095 w 3894833"/>
              <a:gd name="connsiteY15" fmla="*/ 2144761 h 5656330"/>
              <a:gd name="connsiteX16" fmla="*/ 691654 w 3894833"/>
              <a:gd name="connsiteY16" fmla="*/ 1639663 h 565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4833" h="5656330">
                <a:moveTo>
                  <a:pt x="691654" y="0"/>
                </a:moveTo>
                <a:lnTo>
                  <a:pt x="925166" y="0"/>
                </a:lnTo>
                <a:lnTo>
                  <a:pt x="925166" y="1025424"/>
                </a:lnTo>
                <a:cubicBezTo>
                  <a:pt x="925166" y="1025424"/>
                  <a:pt x="925166" y="1289394"/>
                  <a:pt x="1184060" y="1289394"/>
                </a:cubicBezTo>
                <a:lnTo>
                  <a:pt x="1194212" y="1289394"/>
                </a:lnTo>
                <a:cubicBezTo>
                  <a:pt x="1194212" y="1289394"/>
                  <a:pt x="1453107" y="1289394"/>
                  <a:pt x="1453107" y="1025424"/>
                </a:cubicBezTo>
                <a:lnTo>
                  <a:pt x="1453107" y="0"/>
                </a:lnTo>
                <a:lnTo>
                  <a:pt x="3894833" y="0"/>
                </a:lnTo>
                <a:lnTo>
                  <a:pt x="3894833" y="3731122"/>
                </a:lnTo>
                <a:cubicBezTo>
                  <a:pt x="3894833" y="3731122"/>
                  <a:pt x="3894833" y="5562417"/>
                  <a:pt x="2110494" y="5656330"/>
                </a:cubicBezTo>
                <a:lnTo>
                  <a:pt x="1842717" y="5656330"/>
                </a:lnTo>
                <a:cubicBezTo>
                  <a:pt x="1467066" y="5628410"/>
                  <a:pt x="0" y="5413934"/>
                  <a:pt x="0" y="3731122"/>
                </a:cubicBezTo>
                <a:lnTo>
                  <a:pt x="0" y="2120572"/>
                </a:lnTo>
                <a:lnTo>
                  <a:pt x="7266" y="2123266"/>
                </a:lnTo>
                <a:cubicBezTo>
                  <a:pt x="54929" y="2136948"/>
                  <a:pt x="109301" y="2144761"/>
                  <a:pt x="171328" y="2144761"/>
                </a:cubicBezTo>
                <a:lnTo>
                  <a:pt x="189095" y="2144761"/>
                </a:lnTo>
                <a:cubicBezTo>
                  <a:pt x="194172" y="2144761"/>
                  <a:pt x="691654" y="2138415"/>
                  <a:pt x="691654" y="1639663"/>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4" name="Oval 23">
            <a:extLst>
              <a:ext uri="{FF2B5EF4-FFF2-40B4-BE49-F238E27FC236}">
                <a16:creationId xmlns:a16="http://schemas.microsoft.com/office/drawing/2014/main" id="{CE8B26E3-C9CA-4CFF-8221-19518F497FF4}"/>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a16="http://schemas.microsoft.com/office/drawing/2014/main" id="{A9957602-C843-44E0-A93F-66AF5A6A0F0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7242568A-7F20-40F2-9490-E3BC7466DA0D}"/>
              </a:ext>
            </a:extLst>
          </p:cNvPr>
          <p:cNvSpPr>
            <a:spLocks noGrp="1"/>
          </p:cNvSpPr>
          <p:nvPr>
            <p:ph type="title" hasCustomPrompt="1"/>
          </p:nvPr>
        </p:nvSpPr>
        <p:spPr>
          <a:xfrm>
            <a:off x="6910023" y="908050"/>
            <a:ext cx="4503295"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0" name="Freeform: Shape 9">
            <a:extLst>
              <a:ext uri="{FF2B5EF4-FFF2-40B4-BE49-F238E27FC236}">
                <a16:creationId xmlns:a16="http://schemas.microsoft.com/office/drawing/2014/main" id="{7492975F-6F5D-4157-A751-54BACCCF1800}"/>
              </a:ext>
            </a:extLst>
          </p:cNvPr>
          <p:cNvSpPr/>
          <p:nvPr/>
        </p:nvSpPr>
        <p:spPr>
          <a:xfrm>
            <a:off x="5492146" y="-12675"/>
            <a:ext cx="545708" cy="3819957"/>
          </a:xfrm>
          <a:custGeom>
            <a:avLst/>
            <a:gdLst>
              <a:gd name="connsiteX0" fmla="*/ 12675 w 545708"/>
              <a:gd name="connsiteY0" fmla="*/ 12675 h 3819957"/>
              <a:gd name="connsiteX1" fmla="*/ 12675 w 545708"/>
              <a:gd name="connsiteY1" fmla="*/ 3550894 h 3819957"/>
              <a:gd name="connsiteX2" fmla="*/ 271569 w 545708"/>
              <a:gd name="connsiteY2" fmla="*/ 3814865 h 3819957"/>
              <a:gd name="connsiteX3" fmla="*/ 281722 w 545708"/>
              <a:gd name="connsiteY3" fmla="*/ 3814865 h 3819957"/>
              <a:gd name="connsiteX4" fmla="*/ 540616 w 545708"/>
              <a:gd name="connsiteY4" fmla="*/ 3550894 h 3819957"/>
              <a:gd name="connsiteX5" fmla="*/ 540616 w 545708"/>
              <a:gd name="connsiteY5" fmla="*/ 12675 h 3819957"/>
              <a:gd name="connsiteX6" fmla="*/ 12675 w 545708"/>
              <a:gd name="connsiteY6" fmla="*/ 12675 h 38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08" h="3819957">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w="12684" cap="flat">
            <a:noFill/>
            <a:prstDash val="solid"/>
            <a:miter/>
          </a:ln>
        </p:spPr>
        <p:txBody>
          <a:bodyPr rtlCol="0" anchor="ctr"/>
          <a:lstStyle/>
          <a:p>
            <a:endParaRPr lang="ru-RU" dirty="0"/>
          </a:p>
        </p:txBody>
      </p:sp>
      <p:sp>
        <p:nvSpPr>
          <p:cNvPr id="13" name="Freeform: Shape 12">
            <a:extLst>
              <a:ext uri="{FF2B5EF4-FFF2-40B4-BE49-F238E27FC236}">
                <a16:creationId xmlns:a16="http://schemas.microsoft.com/office/drawing/2014/main" id="{6C50EDEB-35C1-4DED-A608-A0EAA8DE5404}"/>
              </a:ext>
            </a:extLst>
          </p:cNvPr>
          <p:cNvSpPr/>
          <p:nvPr/>
        </p:nvSpPr>
        <p:spPr>
          <a:xfrm>
            <a:off x="5479455" y="-12675"/>
            <a:ext cx="571090" cy="3832648"/>
          </a:xfrm>
          <a:custGeom>
            <a:avLst/>
            <a:gdLst>
              <a:gd name="connsiteX0" fmla="*/ 540616 w 571089"/>
              <a:gd name="connsiteY0" fmla="*/ 12675 h 3832648"/>
              <a:gd name="connsiteX1" fmla="*/ 540616 w 571089"/>
              <a:gd name="connsiteY1" fmla="*/ 3550894 h 3832648"/>
              <a:gd name="connsiteX2" fmla="*/ 294413 w 571089"/>
              <a:gd name="connsiteY2" fmla="*/ 3802174 h 3832648"/>
              <a:gd name="connsiteX3" fmla="*/ 284260 w 571089"/>
              <a:gd name="connsiteY3" fmla="*/ 3802174 h 3832648"/>
              <a:gd name="connsiteX4" fmla="*/ 38056 w 571089"/>
              <a:gd name="connsiteY4" fmla="*/ 3550894 h 3832648"/>
              <a:gd name="connsiteX5" fmla="*/ 38056 w 571089"/>
              <a:gd name="connsiteY5" fmla="*/ 12675 h 3832648"/>
              <a:gd name="connsiteX6" fmla="*/ 12675 w 571089"/>
              <a:gd name="connsiteY6" fmla="*/ 12675 h 3832648"/>
              <a:gd name="connsiteX7" fmla="*/ 12675 w 571089"/>
              <a:gd name="connsiteY7" fmla="*/ 3550894 h 3832648"/>
              <a:gd name="connsiteX8" fmla="*/ 284260 w 571089"/>
              <a:gd name="connsiteY8" fmla="*/ 3827556 h 3832648"/>
              <a:gd name="connsiteX9" fmla="*/ 294413 w 571089"/>
              <a:gd name="connsiteY9" fmla="*/ 3827556 h 3832648"/>
              <a:gd name="connsiteX10" fmla="*/ 565998 w 571089"/>
              <a:gd name="connsiteY10" fmla="*/ 3550894 h 3832648"/>
              <a:gd name="connsiteX11" fmla="*/ 565998 w 571089"/>
              <a:gd name="connsiteY11" fmla="*/ 12675 h 3832648"/>
              <a:gd name="connsiteX12" fmla="*/ 540616 w 571089"/>
              <a:gd name="connsiteY12" fmla="*/ 12675 h 38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089" h="3832648">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bg1"/>
          </a:solidFill>
          <a:ln w="12684" cap="flat">
            <a:noFill/>
            <a:prstDash val="solid"/>
            <a:miter/>
          </a:ln>
        </p:spPr>
        <p:txBody>
          <a:bodyPr rtlCol="0" anchor="ctr"/>
          <a:lstStyle/>
          <a:p>
            <a:endParaRPr lang="ru-RU" dirty="0"/>
          </a:p>
        </p:txBody>
      </p:sp>
      <p:sp>
        <p:nvSpPr>
          <p:cNvPr id="16" name="Text Placeholder 14">
            <a:extLst>
              <a:ext uri="{FF2B5EF4-FFF2-40B4-BE49-F238E27FC236}">
                <a16:creationId xmlns:a16="http://schemas.microsoft.com/office/drawing/2014/main" id="{F469DEB5-CC79-4D71-8360-0B10B34244B7}"/>
              </a:ext>
            </a:extLst>
          </p:cNvPr>
          <p:cNvSpPr>
            <a:spLocks noGrp="1"/>
          </p:cNvSpPr>
          <p:nvPr userDrawn="1">
            <p:ph type="body" sz="quarter" idx="13"/>
          </p:nvPr>
        </p:nvSpPr>
        <p:spPr>
          <a:xfrm>
            <a:off x="6910023" y="2050475"/>
            <a:ext cx="4548187" cy="639683"/>
          </a:xfrm>
        </p:spPr>
        <p:txBody>
          <a:bodyPr>
            <a:normAutofit/>
          </a:bodyPr>
          <a:lstStyle>
            <a:lvl1pPr marL="0" indent="0">
              <a:buNone/>
              <a:defRPr sz="1800" b="1" i="0"/>
            </a:lvl1pPr>
          </a:lstStyle>
          <a:p>
            <a:pPr lvl="0"/>
            <a:r>
              <a:rPr lang="en-US"/>
              <a:t>Click to edit Master text styles</a:t>
            </a:r>
          </a:p>
        </p:txBody>
      </p:sp>
      <p:sp>
        <p:nvSpPr>
          <p:cNvPr id="17" name="Text Placeholder 14">
            <a:extLst>
              <a:ext uri="{FF2B5EF4-FFF2-40B4-BE49-F238E27FC236}">
                <a16:creationId xmlns:a16="http://schemas.microsoft.com/office/drawing/2014/main" id="{9EE0722D-F13C-4FFB-9E31-CC024B92E6CD}"/>
              </a:ext>
            </a:extLst>
          </p:cNvPr>
          <p:cNvSpPr>
            <a:spLocks noGrp="1"/>
          </p:cNvSpPr>
          <p:nvPr userDrawn="1">
            <p:ph type="body" sz="quarter" idx="14"/>
          </p:nvPr>
        </p:nvSpPr>
        <p:spPr>
          <a:xfrm>
            <a:off x="6910023" y="2839714"/>
            <a:ext cx="4548187" cy="2916952"/>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a:t>Click to edit Master text styles</a:t>
            </a:r>
          </a:p>
        </p:txBody>
      </p:sp>
      <p:sp>
        <p:nvSpPr>
          <p:cNvPr id="3" name="Graphic 22">
            <a:extLst>
              <a:ext uri="{FF2B5EF4-FFF2-40B4-BE49-F238E27FC236}">
                <a16:creationId xmlns:a16="http://schemas.microsoft.com/office/drawing/2014/main" id="{827885C7-FA6F-4513-83BC-BEAD42F63D5B}"/>
              </a:ext>
            </a:extLst>
          </p:cNvPr>
          <p:cNvSpPr/>
          <p:nvPr userDrawn="1"/>
        </p:nvSpPr>
        <p:spPr>
          <a:xfrm>
            <a:off x="6981947" y="172667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22" name="Freeform: Shape 21">
            <a:extLst>
              <a:ext uri="{FF2B5EF4-FFF2-40B4-BE49-F238E27FC236}">
                <a16:creationId xmlns:a16="http://schemas.microsoft.com/office/drawing/2014/main" id="{30961087-B677-45AC-8D02-FEE615D17609}"/>
              </a:ext>
            </a:extLst>
          </p:cNvPr>
          <p:cNvSpPr/>
          <p:nvPr userDrawn="1"/>
        </p:nvSpPr>
        <p:spPr>
          <a:xfrm>
            <a:off x="1069371" y="-12675"/>
            <a:ext cx="1002580" cy="2144760"/>
          </a:xfrm>
          <a:custGeom>
            <a:avLst/>
            <a:gdLst>
              <a:gd name="connsiteX0" fmla="*/ 12675 w 1002580"/>
              <a:gd name="connsiteY0" fmla="*/ 12675 h 2144760"/>
              <a:gd name="connsiteX1" fmla="*/ 12675 w 1002580"/>
              <a:gd name="connsiteY1" fmla="*/ 1652337 h 2144760"/>
              <a:gd name="connsiteX2" fmla="*/ 498736 w 1002580"/>
              <a:gd name="connsiteY2" fmla="*/ 2139668 h 2144760"/>
              <a:gd name="connsiteX3" fmla="*/ 516503 w 1002580"/>
              <a:gd name="connsiteY3" fmla="*/ 2139668 h 2144760"/>
              <a:gd name="connsiteX4" fmla="*/ 1002564 w 1002580"/>
              <a:gd name="connsiteY4" fmla="*/ 1652337 h 2144760"/>
              <a:gd name="connsiteX5" fmla="*/ 1002564 w 1002580"/>
              <a:gd name="connsiteY5" fmla="*/ 12675 h 2144760"/>
              <a:gd name="connsiteX6" fmla="*/ 12675 w 1002580"/>
              <a:gd name="connsiteY6" fmla="*/ 12675 h 21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80" h="214476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w="12684" cap="flat">
            <a:noFill/>
            <a:prstDash val="solid"/>
            <a:miter/>
          </a:ln>
        </p:spPr>
        <p:txBody>
          <a:bodyPr rtlCol="0" anchor="ctr"/>
          <a:lstStyle/>
          <a:p>
            <a:endParaRPr lang="ru-RU" dirty="0"/>
          </a:p>
        </p:txBody>
      </p:sp>
    </p:spTree>
    <p:extLst>
      <p:ext uri="{BB962C8B-B14F-4D97-AF65-F5344CB8AC3E}">
        <p14:creationId xmlns:p14="http://schemas.microsoft.com/office/powerpoint/2010/main" val="4225156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mparison with Subtitle">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6F44C9A9-0E74-4918-9B66-273196D2956C}"/>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4FD74D9D-1BEE-4A13-ABAA-5FBA5C4D1BFA}"/>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a16="http://schemas.microsoft.com/office/drawing/2014/main" id="{81053F33-9837-4E9F-8D29-24A800D841E9}"/>
              </a:ext>
            </a:extLst>
          </p:cNvPr>
          <p:cNvSpPr>
            <a:spLocks noGrp="1"/>
          </p:cNvSpPr>
          <p:nvPr>
            <p:ph type="title" hasCustomPrompt="1"/>
          </p:nvPr>
        </p:nvSpPr>
        <p:spPr>
          <a:xfrm>
            <a:off x="831850" y="781050"/>
            <a:ext cx="10515600" cy="676275"/>
          </a:xfrm>
        </p:spPr>
        <p:txBody>
          <a:bodyPr anchor="b">
            <a:normAutofit/>
          </a:bodyPr>
          <a:lstStyle>
            <a:lvl1pPr algn="ctr">
              <a:defRPr sz="4000"/>
            </a:lvl1pPr>
          </a:lstStyle>
          <a:p>
            <a:r>
              <a:rPr lang="en-US" dirty="0"/>
              <a:t>COMPARISON</a:t>
            </a:r>
            <a:endParaRPr lang="ru-RU" dirty="0"/>
          </a:p>
        </p:txBody>
      </p:sp>
      <p:sp>
        <p:nvSpPr>
          <p:cNvPr id="3" name="Text Placeholder 2">
            <a:extLst>
              <a:ext uri="{FF2B5EF4-FFF2-40B4-BE49-F238E27FC236}">
                <a16:creationId xmlns:a16="http://schemas.microsoft.com/office/drawing/2014/main" id="{40DFDBBD-D278-4F5A-BD28-172F5B157E88}"/>
              </a:ext>
            </a:extLst>
          </p:cNvPr>
          <p:cNvSpPr>
            <a:spLocks noGrp="1"/>
          </p:cNvSpPr>
          <p:nvPr>
            <p:ph type="body" idx="1" hasCustomPrompt="1"/>
          </p:nvPr>
        </p:nvSpPr>
        <p:spPr>
          <a:xfrm>
            <a:off x="993286"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17" name="Text Placeholder 26">
            <a:extLst>
              <a:ext uri="{FF2B5EF4-FFF2-40B4-BE49-F238E27FC236}">
                <a16:creationId xmlns:a16="http://schemas.microsoft.com/office/drawing/2014/main" id="{C990C5BD-BC2C-4822-AA4E-446B77052F23}"/>
              </a:ext>
            </a:extLst>
          </p:cNvPr>
          <p:cNvSpPr>
            <a:spLocks noGrp="1"/>
          </p:cNvSpPr>
          <p:nvPr>
            <p:ph type="body" sz="quarter" idx="16"/>
          </p:nvPr>
        </p:nvSpPr>
        <p:spPr>
          <a:xfrm>
            <a:off x="830066" y="1898650"/>
            <a:ext cx="10515599" cy="701675"/>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a:t>Click to edit Master text styles</a:t>
            </a:r>
          </a:p>
        </p:txBody>
      </p:sp>
      <p:sp>
        <p:nvSpPr>
          <p:cNvPr id="22" name="Graphic 19">
            <a:extLst>
              <a:ext uri="{FF2B5EF4-FFF2-40B4-BE49-F238E27FC236}">
                <a16:creationId xmlns:a16="http://schemas.microsoft.com/office/drawing/2014/main" id="{258EB2BC-F42B-4177-83EB-F2D2BF76129C}"/>
              </a:ext>
            </a:extLst>
          </p:cNvPr>
          <p:cNvSpPr/>
          <p:nvPr userDrawn="1"/>
        </p:nvSpPr>
        <p:spPr>
          <a:xfrm>
            <a:off x="3019044" y="1583026"/>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4" name="Text Placeholder 2">
            <a:extLst>
              <a:ext uri="{FF2B5EF4-FFF2-40B4-BE49-F238E27FC236}">
                <a16:creationId xmlns:a16="http://schemas.microsoft.com/office/drawing/2014/main" id="{B971AAD9-2660-4922-9B41-C45976A31C4F}"/>
              </a:ext>
            </a:extLst>
          </p:cNvPr>
          <p:cNvSpPr>
            <a:spLocks noGrp="1"/>
          </p:cNvSpPr>
          <p:nvPr>
            <p:ph type="body" idx="18" hasCustomPrompt="1"/>
          </p:nvPr>
        </p:nvSpPr>
        <p:spPr>
          <a:xfrm>
            <a:off x="6155960" y="2959593"/>
            <a:ext cx="4183650"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28" name="Text Placeholder 26">
            <a:extLst>
              <a:ext uri="{FF2B5EF4-FFF2-40B4-BE49-F238E27FC236}">
                <a16:creationId xmlns:a16="http://schemas.microsoft.com/office/drawing/2014/main" id="{D0525F80-1CD7-406E-A2B0-ACB0CD78A32C}"/>
              </a:ext>
            </a:extLst>
          </p:cNvPr>
          <p:cNvSpPr>
            <a:spLocks noGrp="1"/>
          </p:cNvSpPr>
          <p:nvPr>
            <p:ph type="body" sz="quarter" idx="20"/>
          </p:nvPr>
        </p:nvSpPr>
        <p:spPr>
          <a:xfrm>
            <a:off x="811311"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30" name="Text Placeholder 26">
            <a:extLst>
              <a:ext uri="{FF2B5EF4-FFF2-40B4-BE49-F238E27FC236}">
                <a16:creationId xmlns:a16="http://schemas.microsoft.com/office/drawing/2014/main" id="{527B617A-AB11-44E9-B2E2-53B7F35CD968}"/>
              </a:ext>
            </a:extLst>
          </p:cNvPr>
          <p:cNvSpPr>
            <a:spLocks noGrp="1"/>
          </p:cNvSpPr>
          <p:nvPr>
            <p:ph type="body" sz="quarter" idx="21"/>
          </p:nvPr>
        </p:nvSpPr>
        <p:spPr>
          <a:xfrm>
            <a:off x="5973985" y="3294245"/>
            <a:ext cx="4365625"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grpSp>
        <p:nvGrpSpPr>
          <p:cNvPr id="41" name="Graphic 39">
            <a:extLst>
              <a:ext uri="{FF2B5EF4-FFF2-40B4-BE49-F238E27FC236}">
                <a16:creationId xmlns:a16="http://schemas.microsoft.com/office/drawing/2014/main" id="{F4C9083C-573A-4951-8064-8A2074E45857}"/>
              </a:ext>
            </a:extLst>
          </p:cNvPr>
          <p:cNvGrpSpPr/>
          <p:nvPr/>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E24D028E-B0C2-46BA-B6A7-734B26FEA98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1FD2C3DF-070C-48BB-8EC1-3FE31FCD20DC}"/>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F503CC8C-61AD-4DAB-B26E-509EA44669D4}"/>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8BB58BBD-BF4B-44A6-A2C8-AF1BE81D516E}"/>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602EAB3F-89ED-4532-AC15-8D6D0DE40EEB}"/>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714D3737-C4D1-46DE-A197-29A638CA1F3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5889039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anks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C229411-48AD-4A50-B02E-041030F18963}"/>
              </a:ext>
            </a:extLst>
          </p:cNvPr>
          <p:cNvSpPr>
            <a:spLocks noGrp="1"/>
          </p:cNvSpPr>
          <p:nvPr>
            <p:ph type="pic" sz="quarter" idx="21"/>
          </p:nvPr>
        </p:nvSpPr>
        <p:spPr>
          <a:xfrm>
            <a:off x="5245189" y="1"/>
            <a:ext cx="6943003" cy="5934621"/>
          </a:xfrm>
          <a:custGeom>
            <a:avLst/>
            <a:gdLst>
              <a:gd name="connsiteX0" fmla="*/ 6940462 w 6943003"/>
              <a:gd name="connsiteY0" fmla="*/ 0 h 5934621"/>
              <a:gd name="connsiteX1" fmla="*/ 6943003 w 6943003"/>
              <a:gd name="connsiteY1" fmla="*/ 0 h 5934621"/>
              <a:gd name="connsiteX2" fmla="*/ 6943003 w 6943003"/>
              <a:gd name="connsiteY2" fmla="*/ 3562350 h 5934621"/>
              <a:gd name="connsiteX3" fmla="*/ 2564043 w 6943003"/>
              <a:gd name="connsiteY3" fmla="*/ 5721350 h 5934621"/>
              <a:gd name="connsiteX4" fmla="*/ 233592 w 6943003"/>
              <a:gd name="connsiteY4" fmla="*/ 4930141 h 5934621"/>
              <a:gd name="connsiteX5" fmla="*/ 213272 w 6943003"/>
              <a:gd name="connsiteY5" fmla="*/ 4889500 h 5934621"/>
              <a:gd name="connsiteX6" fmla="*/ 1004482 w 6943003"/>
              <a:gd name="connsiteY6" fmla="*/ 2559050 h 5934621"/>
              <a:gd name="connsiteX7" fmla="*/ 2136693 w 6943003"/>
              <a:gd name="connsiteY7" fmla="*/ 2000704 h 5934621"/>
              <a:gd name="connsiteX8" fmla="*/ 2183042 w 6943003"/>
              <a:gd name="connsiteY8" fmla="*/ 2039620 h 5934621"/>
              <a:gd name="connsiteX9" fmla="*/ 2473872 w 6943003"/>
              <a:gd name="connsiteY9" fmla="*/ 2129790 h 5934621"/>
              <a:gd name="connsiteX10" fmla="*/ 2787562 w 6943003"/>
              <a:gd name="connsiteY10" fmla="*/ 2048510 h 5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3003" h="5934621">
                <a:moveTo>
                  <a:pt x="6940462" y="0"/>
                </a:moveTo>
                <a:lnTo>
                  <a:pt x="6943003" y="0"/>
                </a:lnTo>
                <a:lnTo>
                  <a:pt x="6943003" y="3562350"/>
                </a:lnTo>
                <a:lnTo>
                  <a:pt x="2564043" y="5721350"/>
                </a:lnTo>
                <a:cubicBezTo>
                  <a:pt x="1003212" y="6490971"/>
                  <a:pt x="233592" y="4930141"/>
                  <a:pt x="233592" y="4930141"/>
                </a:cubicBezTo>
                <a:lnTo>
                  <a:pt x="213272" y="4889500"/>
                </a:lnTo>
                <a:cubicBezTo>
                  <a:pt x="-556348" y="3328670"/>
                  <a:pt x="1004482" y="2559050"/>
                  <a:pt x="1004482" y="2559050"/>
                </a:cubicBezTo>
                <a:lnTo>
                  <a:pt x="2136693" y="2000704"/>
                </a:lnTo>
                <a:lnTo>
                  <a:pt x="2183042" y="2039620"/>
                </a:lnTo>
                <a:cubicBezTo>
                  <a:pt x="2251622" y="2086610"/>
                  <a:pt x="2349412" y="2129790"/>
                  <a:pt x="2473872" y="2129790"/>
                </a:cubicBezTo>
                <a:cubicBezTo>
                  <a:pt x="2564042" y="2129790"/>
                  <a:pt x="2668182" y="2108200"/>
                  <a:pt x="2787562" y="2048510"/>
                </a:cubicBezTo>
                <a:close/>
              </a:path>
            </a:pathLst>
          </a:custGeom>
        </p:spPr>
        <p:txBody>
          <a:bodyPr wrap="square" anchor="ctr" anchorCtr="0">
            <a:noAutofit/>
          </a:bodyPr>
          <a:lstStyle>
            <a:lvl1pPr marL="0" indent="0" algn="ctr">
              <a:buNone/>
              <a:defRPr sz="1400"/>
            </a:lvl1pPr>
          </a:lstStyle>
          <a:p>
            <a:r>
              <a:rPr lang="en-US"/>
              <a:t>Click icon to add picture</a:t>
            </a:r>
            <a:endParaRPr lang="ru-RU"/>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814944" y="453050"/>
            <a:ext cx="10515600" cy="1325563"/>
          </a:xfrm>
        </p:spPr>
        <p:txBody>
          <a:bodyPr/>
          <a:lstStyle>
            <a:lvl1pPr>
              <a:defRPr/>
            </a:lvl1pPr>
          </a:lstStyle>
          <a:p>
            <a:r>
              <a:rPr lang="en-US" dirty="0"/>
              <a:t>THANK YOU!</a:t>
            </a:r>
            <a:endParaRPr lang="ru-RU" dirty="0"/>
          </a:p>
        </p:txBody>
      </p:sp>
      <p:sp>
        <p:nvSpPr>
          <p:cNvPr id="12" name="Freeform: Shape 11">
            <a:extLst>
              <a:ext uri="{FF2B5EF4-FFF2-40B4-BE49-F238E27FC236}">
                <a16:creationId xmlns:a16="http://schemas.microsoft.com/office/drawing/2014/main" id="{F9E3EED1-7BB3-4B75-BCA9-1C1223740B3C}"/>
              </a:ext>
            </a:extLst>
          </p:cNvPr>
          <p:cNvSpPr/>
          <p:nvPr/>
        </p:nvSpPr>
        <p:spPr>
          <a:xfrm>
            <a:off x="8704586" y="5422906"/>
            <a:ext cx="736600" cy="736600"/>
          </a:xfrm>
          <a:custGeom>
            <a:avLst/>
            <a:gdLst>
              <a:gd name="connsiteX0" fmla="*/ 372104 w 736600"/>
              <a:gd name="connsiteY0" fmla="*/ 731514 h 736600"/>
              <a:gd name="connsiteX1" fmla="*/ 731514 w 736600"/>
              <a:gd name="connsiteY1" fmla="*/ 372104 h 736600"/>
              <a:gd name="connsiteX2" fmla="*/ 372104 w 736600"/>
              <a:gd name="connsiteY2" fmla="*/ 12694 h 736600"/>
              <a:gd name="connsiteX3" fmla="*/ 12694 w 736600"/>
              <a:gd name="connsiteY3" fmla="*/ 372104 h 736600"/>
              <a:gd name="connsiteX4" fmla="*/ 372104 w 736600"/>
              <a:gd name="connsiteY4" fmla="*/ 731514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 h="73660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w="12694" cap="flat">
            <a:noFill/>
            <a:prstDash val="solid"/>
            <a:miter/>
          </a:ln>
        </p:spPr>
        <p:txBody>
          <a:bodyPr rtlCol="0" anchor="ctr"/>
          <a:lstStyle/>
          <a:p>
            <a:endParaRPr lang="ru-RU" dirty="0"/>
          </a:p>
        </p:txBody>
      </p:sp>
      <p:sp>
        <p:nvSpPr>
          <p:cNvPr id="16" name="Freeform: Shape 15">
            <a:extLst>
              <a:ext uri="{FF2B5EF4-FFF2-40B4-BE49-F238E27FC236}">
                <a16:creationId xmlns:a16="http://schemas.microsoft.com/office/drawing/2014/main" id="{29016A5F-A55B-4605-B66C-5C6E2BF4919F}"/>
              </a:ext>
            </a:extLst>
          </p:cNvPr>
          <p:cNvSpPr/>
          <p:nvPr/>
        </p:nvSpPr>
        <p:spPr>
          <a:xfrm>
            <a:off x="9659429" y="3776986"/>
            <a:ext cx="2540000" cy="2628900"/>
          </a:xfrm>
          <a:custGeom>
            <a:avLst/>
            <a:gdLst>
              <a:gd name="connsiteX0" fmla="*/ 2528761 w 2540000"/>
              <a:gd name="connsiteY0" fmla="*/ 12694 h 2628900"/>
              <a:gd name="connsiteX1" fmla="*/ 487871 w 2540000"/>
              <a:gd name="connsiteY1" fmla="*/ 1018534 h 2628900"/>
              <a:gd name="connsiteX2" fmla="*/ 113221 w 2540000"/>
              <a:gd name="connsiteY2" fmla="*/ 2120894 h 2628900"/>
              <a:gd name="connsiteX3" fmla="*/ 127191 w 2540000"/>
              <a:gd name="connsiteY3" fmla="*/ 2148834 h 2628900"/>
              <a:gd name="connsiteX4" fmla="*/ 1229551 w 2540000"/>
              <a:gd name="connsiteY4" fmla="*/ 2523484 h 2628900"/>
              <a:gd name="connsiteX5" fmla="*/ 2528761 w 2540000"/>
              <a:gd name="connsiteY5" fmla="*/ 1883404 h 2628900"/>
              <a:gd name="connsiteX6" fmla="*/ 2528761 w 2540000"/>
              <a:gd name="connsiteY6" fmla="*/ 1269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62890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w="12694" cap="flat">
            <a:noFill/>
            <a:prstDash val="solid"/>
            <a:miter/>
          </a:ln>
        </p:spPr>
        <p:txBody>
          <a:bodyPr rtlCol="0" anchor="ctr"/>
          <a:lstStyle/>
          <a:p>
            <a:endParaRPr lang="ru-RU" dirty="0"/>
          </a:p>
        </p:txBody>
      </p:sp>
      <p:sp>
        <p:nvSpPr>
          <p:cNvPr id="19" name="Text Placeholder 26">
            <a:extLst>
              <a:ext uri="{FF2B5EF4-FFF2-40B4-BE49-F238E27FC236}">
                <a16:creationId xmlns:a16="http://schemas.microsoft.com/office/drawing/2014/main" id="{9DBE4B29-4897-4A3A-B883-A887BCDA3718}"/>
              </a:ext>
            </a:extLst>
          </p:cNvPr>
          <p:cNvSpPr>
            <a:spLocks noGrp="1"/>
          </p:cNvSpPr>
          <p:nvPr>
            <p:ph type="body" sz="quarter" idx="16" hasCustomPrompt="1"/>
          </p:nvPr>
        </p:nvSpPr>
        <p:spPr>
          <a:xfrm>
            <a:off x="824420" y="3955665"/>
            <a:ext cx="4367531" cy="524711"/>
          </a:xfrm>
        </p:spPr>
        <p:txBody>
          <a:bodyPr>
            <a:noAutofit/>
          </a:bodyPr>
          <a:lstStyle>
            <a:lvl1pPr marL="0" indent="0" algn="l">
              <a:buNone/>
              <a:defRPr sz="2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August Bergqvist</a:t>
            </a:r>
          </a:p>
        </p:txBody>
      </p:sp>
      <p:sp>
        <p:nvSpPr>
          <p:cNvPr id="20" name="Text Placeholder 26">
            <a:extLst>
              <a:ext uri="{FF2B5EF4-FFF2-40B4-BE49-F238E27FC236}">
                <a16:creationId xmlns:a16="http://schemas.microsoft.com/office/drawing/2014/main" id="{0EF4532A-9AB5-4545-A83D-BD0E39635727}"/>
              </a:ext>
            </a:extLst>
          </p:cNvPr>
          <p:cNvSpPr>
            <a:spLocks noGrp="1"/>
          </p:cNvSpPr>
          <p:nvPr>
            <p:ph type="body" sz="quarter" idx="17" hasCustomPrompt="1"/>
          </p:nvPr>
        </p:nvSpPr>
        <p:spPr>
          <a:xfrm>
            <a:off x="824420" y="4633361"/>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21" name="Text Placeholder 26">
            <a:extLst>
              <a:ext uri="{FF2B5EF4-FFF2-40B4-BE49-F238E27FC236}">
                <a16:creationId xmlns:a16="http://schemas.microsoft.com/office/drawing/2014/main" id="{D579A1F5-9180-47FE-A31B-4E37384383C4}"/>
              </a:ext>
            </a:extLst>
          </p:cNvPr>
          <p:cNvSpPr>
            <a:spLocks noGrp="1"/>
          </p:cNvSpPr>
          <p:nvPr>
            <p:ph type="body" sz="quarter" idx="18" hasCustomPrompt="1"/>
          </p:nvPr>
        </p:nvSpPr>
        <p:spPr>
          <a:xfrm>
            <a:off x="824420" y="4892976"/>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678 555-0128</a:t>
            </a:r>
          </a:p>
        </p:txBody>
      </p:sp>
      <p:sp>
        <p:nvSpPr>
          <p:cNvPr id="22" name="Text Placeholder 26">
            <a:extLst>
              <a:ext uri="{FF2B5EF4-FFF2-40B4-BE49-F238E27FC236}">
                <a16:creationId xmlns:a16="http://schemas.microsoft.com/office/drawing/2014/main" id="{71BBF4E8-67FF-4A65-9EC1-AE832CEBE85D}"/>
              </a:ext>
            </a:extLst>
          </p:cNvPr>
          <p:cNvSpPr>
            <a:spLocks noGrp="1"/>
          </p:cNvSpPr>
          <p:nvPr>
            <p:ph type="body" sz="quarter" idx="19" hasCustomPrompt="1"/>
          </p:nvPr>
        </p:nvSpPr>
        <p:spPr>
          <a:xfrm>
            <a:off x="824420" y="5334299"/>
            <a:ext cx="4367531"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
        <p:nvSpPr>
          <p:cNvPr id="23" name="Text Placeholder 26">
            <a:extLst>
              <a:ext uri="{FF2B5EF4-FFF2-40B4-BE49-F238E27FC236}">
                <a16:creationId xmlns:a16="http://schemas.microsoft.com/office/drawing/2014/main" id="{5BB088E3-63C1-423F-A939-150B8E1F87A7}"/>
              </a:ext>
            </a:extLst>
          </p:cNvPr>
          <p:cNvSpPr>
            <a:spLocks noGrp="1"/>
          </p:cNvSpPr>
          <p:nvPr>
            <p:ph type="body" sz="quarter" idx="20" hasCustomPrompt="1"/>
          </p:nvPr>
        </p:nvSpPr>
        <p:spPr>
          <a:xfrm>
            <a:off x="824420" y="5593914"/>
            <a:ext cx="4367531"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BERGQVIST@EXAMPLE.COM</a:t>
            </a:r>
          </a:p>
        </p:txBody>
      </p:sp>
      <p:sp>
        <p:nvSpPr>
          <p:cNvPr id="3" name="Graphic 23">
            <a:extLst>
              <a:ext uri="{FF2B5EF4-FFF2-40B4-BE49-F238E27FC236}">
                <a16:creationId xmlns:a16="http://schemas.microsoft.com/office/drawing/2014/main" id="{7E62A657-0B76-4081-A698-3C47F1AFC78E}"/>
              </a:ext>
            </a:extLst>
          </p:cNvPr>
          <p:cNvSpPr/>
          <p:nvPr/>
        </p:nvSpPr>
        <p:spPr>
          <a:xfrm>
            <a:off x="900978" y="1561556"/>
            <a:ext cx="2973890" cy="165305"/>
          </a:xfrm>
          <a:custGeom>
            <a:avLst/>
            <a:gdLst>
              <a:gd name="connsiteX0" fmla="*/ 2914974 w 2973890"/>
              <a:gd name="connsiteY0" fmla="*/ 159367 h 165304"/>
              <a:gd name="connsiteX1" fmla="*/ 70199 w 2973890"/>
              <a:gd name="connsiteY1" fmla="*/ 159367 h 165304"/>
              <a:gd name="connsiteX2" fmla="*/ 8816 w 2973890"/>
              <a:gd name="connsiteY2" fmla="*/ 84344 h 165304"/>
              <a:gd name="connsiteX3" fmla="*/ 8816 w 2973890"/>
              <a:gd name="connsiteY3" fmla="*/ 84344 h 165304"/>
              <a:gd name="connsiteX4" fmla="*/ 70199 w 2973890"/>
              <a:gd name="connsiteY4" fmla="*/ 10593 h 165304"/>
              <a:gd name="connsiteX5" fmla="*/ 2913916 w 2973890"/>
              <a:gd name="connsiteY5" fmla="*/ 10593 h 165304"/>
              <a:gd name="connsiteX6" fmla="*/ 2975298 w 2973890"/>
              <a:gd name="connsiteY6" fmla="*/ 84344 h 165304"/>
              <a:gd name="connsiteX7" fmla="*/ 2975298 w 2973890"/>
              <a:gd name="connsiteY7" fmla="*/ 84344 h 165304"/>
              <a:gd name="connsiteX8" fmla="*/ 2914974 w 2973890"/>
              <a:gd name="connsiteY8" fmla="*/ 159367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890" h="165304">
                <a:moveTo>
                  <a:pt x="2914974" y="159367"/>
                </a:moveTo>
                <a:lnTo>
                  <a:pt x="70199" y="159367"/>
                </a:lnTo>
                <a:cubicBezTo>
                  <a:pt x="36333" y="159367"/>
                  <a:pt x="8816" y="125034"/>
                  <a:pt x="8816" y="84344"/>
                </a:cubicBezTo>
                <a:lnTo>
                  <a:pt x="8816" y="84344"/>
                </a:lnTo>
                <a:cubicBezTo>
                  <a:pt x="8816" y="43654"/>
                  <a:pt x="36333" y="10593"/>
                  <a:pt x="70199" y="10593"/>
                </a:cubicBezTo>
                <a:lnTo>
                  <a:pt x="2913916" y="10593"/>
                </a:lnTo>
                <a:cubicBezTo>
                  <a:pt x="2947782" y="10593"/>
                  <a:pt x="2975298" y="43654"/>
                  <a:pt x="2975298" y="84344"/>
                </a:cubicBezTo>
                <a:lnTo>
                  <a:pt x="2975298" y="84344"/>
                </a:lnTo>
                <a:cubicBezTo>
                  <a:pt x="2976357" y="125034"/>
                  <a:pt x="2948840" y="159367"/>
                  <a:pt x="2914974" y="159367"/>
                </a:cubicBezTo>
                <a:close/>
              </a:path>
            </a:pathLst>
          </a:custGeom>
          <a:gradFill>
            <a:gsLst>
              <a:gs pos="0">
                <a:schemeClr val="accent1"/>
              </a:gs>
              <a:gs pos="100000">
                <a:schemeClr val="accent3"/>
              </a:gs>
            </a:gsLst>
            <a:lin ang="0" scaled="1"/>
          </a:gradFill>
          <a:ln w="1058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C51D0359-A547-4B21-8850-06B9F1CDF9CE}"/>
              </a:ext>
            </a:extLst>
          </p:cNvPr>
          <p:cNvSpPr/>
          <p:nvPr userDrawn="1"/>
        </p:nvSpPr>
        <p:spPr>
          <a:xfrm>
            <a:off x="7172412" y="-12694"/>
            <a:ext cx="4978400" cy="2133600"/>
          </a:xfrm>
          <a:custGeom>
            <a:avLst/>
            <a:gdLst>
              <a:gd name="connsiteX0" fmla="*/ 2517688 w 4978400"/>
              <a:gd name="connsiteY0" fmla="*/ 12694 h 2133600"/>
              <a:gd name="connsiteX1" fmla="*/ 371388 w 4978400"/>
              <a:gd name="connsiteY1" fmla="*/ 1070604 h 2133600"/>
              <a:gd name="connsiteX2" fmla="*/ 72938 w 4978400"/>
              <a:gd name="connsiteY2" fmla="*/ 1812284 h 2133600"/>
              <a:gd name="connsiteX3" fmla="*/ 81828 w 4978400"/>
              <a:gd name="connsiteY3" fmla="*/ 1830064 h 2133600"/>
              <a:gd name="connsiteX4" fmla="*/ 851448 w 4978400"/>
              <a:gd name="connsiteY4" fmla="*/ 2044694 h 2133600"/>
              <a:gd name="connsiteX5" fmla="*/ 4970058 w 4978400"/>
              <a:gd name="connsiteY5" fmla="*/ 12694 h 2133600"/>
              <a:gd name="connsiteX6" fmla="*/ 2517688 w 4978400"/>
              <a:gd name="connsiteY6" fmla="*/ 1269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400" h="213360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w="12694" cap="flat">
            <a:noFill/>
            <a:prstDash val="solid"/>
            <a:miter/>
          </a:ln>
        </p:spPr>
        <p:txBody>
          <a:bodyPr rtlCol="0" anchor="ctr"/>
          <a:lstStyle/>
          <a:p>
            <a:endParaRPr lang="ru-RU" dirty="0"/>
          </a:p>
        </p:txBody>
      </p:sp>
    </p:spTree>
    <p:extLst>
      <p:ext uri="{BB962C8B-B14F-4D97-AF65-F5344CB8AC3E}">
        <p14:creationId xmlns:p14="http://schemas.microsoft.com/office/powerpoint/2010/main" val="1912790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758588" y="1436921"/>
            <a:ext cx="5690680"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8" name="Freeform: Shape 27">
            <a:extLst>
              <a:ext uri="{FF2B5EF4-FFF2-40B4-BE49-F238E27FC236}">
                <a16:creationId xmlns:a16="http://schemas.microsoft.com/office/drawing/2014/main" id="{87A7AFAC-3F6D-48D1-A100-148792529BC6}"/>
              </a:ext>
            </a:extLst>
          </p:cNvPr>
          <p:cNvSpPr/>
          <p:nvPr/>
        </p:nvSpPr>
        <p:spPr>
          <a:xfrm>
            <a:off x="8069104" y="5422164"/>
            <a:ext cx="736673"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a16="http://schemas.microsoft.com/office/drawing/2014/main" id="{81A4F88F-4E35-4BB3-AD24-CAC580C12F96}"/>
              </a:ext>
            </a:extLst>
          </p:cNvPr>
          <p:cNvSpPr/>
          <p:nvPr/>
        </p:nvSpPr>
        <p:spPr>
          <a:xfrm>
            <a:off x="9029960" y="3463631"/>
            <a:ext cx="3175313"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a16="http://schemas.microsoft.com/office/drawing/2014/main" id="{592CE00E-F2AB-4099-8BB8-F109C4F2EFDB}"/>
              </a:ext>
            </a:extLst>
          </p:cNvPr>
          <p:cNvSpPr/>
          <p:nvPr/>
        </p:nvSpPr>
        <p:spPr>
          <a:xfrm>
            <a:off x="11043829" y="4566099"/>
            <a:ext cx="1155814"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a16="http://schemas.microsoft.com/office/drawing/2014/main" id="{B0920EEC-7CE3-4708-93D2-53699D17E5E3}"/>
              </a:ext>
            </a:extLst>
          </p:cNvPr>
          <p:cNvSpPr/>
          <p:nvPr/>
        </p:nvSpPr>
        <p:spPr>
          <a:xfrm>
            <a:off x="10743661" y="-1689"/>
            <a:ext cx="1447943"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2DF8B751-9294-46D5-B390-5D322195540F}"/>
              </a:ext>
            </a:extLst>
          </p:cNvPr>
          <p:cNvSpPr/>
          <p:nvPr/>
        </p:nvSpPr>
        <p:spPr>
          <a:xfrm>
            <a:off x="6536780" y="-12701"/>
            <a:ext cx="4978890"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a16="http://schemas.microsoft.com/office/drawing/2014/main" id="{E0F651C6-BE74-4133-ABA8-316072D4F5B5}"/>
              </a:ext>
            </a:extLst>
          </p:cNvPr>
          <p:cNvSpPr/>
          <p:nvPr/>
        </p:nvSpPr>
        <p:spPr>
          <a:xfrm>
            <a:off x="6518963" y="-12701"/>
            <a:ext cx="5029695"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40" name="Graphic 37">
            <a:extLst>
              <a:ext uri="{FF2B5EF4-FFF2-40B4-BE49-F238E27FC236}">
                <a16:creationId xmlns:a16="http://schemas.microsoft.com/office/drawing/2014/main" id="{9F75ED2D-7077-4753-B623-4B9A718EB224}"/>
              </a:ext>
            </a:extLst>
          </p:cNvPr>
          <p:cNvSpPr/>
          <p:nvPr userDrawn="1"/>
        </p:nvSpPr>
        <p:spPr>
          <a:xfrm>
            <a:off x="895717" y="3124629"/>
            <a:ext cx="215829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a16="http://schemas.microsoft.com/office/drawing/2014/main" id="{21FF5BCF-BC53-4C3F-8B7F-7077B35ADCA8}"/>
              </a:ext>
            </a:extLst>
          </p:cNvPr>
          <p:cNvSpPr/>
          <p:nvPr userDrawn="1"/>
        </p:nvSpPr>
        <p:spPr>
          <a:xfrm>
            <a:off x="-7816" y="5057878"/>
            <a:ext cx="715108"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15" name="Subtitle 2">
            <a:extLst>
              <a:ext uri="{FF2B5EF4-FFF2-40B4-BE49-F238E27FC236}">
                <a16:creationId xmlns:a16="http://schemas.microsoft.com/office/drawing/2014/main" id="{4BCD5243-C973-44F2-88E8-A4A6E3387B1F}"/>
              </a:ext>
            </a:extLst>
          </p:cNvPr>
          <p:cNvSpPr>
            <a:spLocks noGrp="1"/>
          </p:cNvSpPr>
          <p:nvPr>
            <p:ph type="subTitle" idx="1"/>
          </p:nvPr>
        </p:nvSpPr>
        <p:spPr>
          <a:xfrm>
            <a:off x="758588" y="3429000"/>
            <a:ext cx="3629300" cy="946192"/>
          </a:xfrm>
        </p:spPr>
        <p:txBody>
          <a:bodyPr vert="horz" lIns="91440" tIns="45720" rIns="91440" bIns="45720" rtlCol="0">
            <a:normAutofit/>
          </a:bodyPr>
          <a:lstStyle>
            <a:lvl1pPr marL="0" indent="0">
              <a:buNone/>
              <a:defRPr lang="en-US" b="1" i="0"/>
            </a:lvl1pPr>
          </a:lstStyle>
          <a:p>
            <a:pPr marL="228600" lvl="0" indent="-228600"/>
            <a:r>
              <a:rPr lang="en-US"/>
              <a:t>Click to edit Master subtitle style</a:t>
            </a:r>
            <a:endParaRPr lang="en-US" dirty="0"/>
          </a:p>
        </p:txBody>
      </p:sp>
    </p:spTree>
    <p:extLst>
      <p:ext uri="{BB962C8B-B14F-4D97-AF65-F5344CB8AC3E}">
        <p14:creationId xmlns:p14="http://schemas.microsoft.com/office/powerpoint/2010/main" val="26364089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a16="http://schemas.microsoft.com/office/drawing/2014/main" id="{DC2228EE-3546-4272-9C39-150FF23CE033}"/>
              </a:ext>
            </a:extLst>
          </p:cNvPr>
          <p:cNvSpPr>
            <a:spLocks noGrp="1"/>
          </p:cNvSpPr>
          <p:nvPr>
            <p:ph type="ctrTitle" hasCustomPrompt="1"/>
          </p:nvPr>
        </p:nvSpPr>
        <p:spPr>
          <a:xfrm>
            <a:off x="781987" y="793172"/>
            <a:ext cx="91440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a16="http://schemas.microsoft.com/office/drawing/2014/main" id="{0F2EFCC6-4D5A-4B43-A534-1A868887BC7F}"/>
              </a:ext>
            </a:extLst>
          </p:cNvPr>
          <p:cNvSpPr>
            <a:spLocks noGrp="1"/>
          </p:cNvSpPr>
          <p:nvPr>
            <p:ph type="subTitle" idx="1"/>
          </p:nvPr>
        </p:nvSpPr>
        <p:spPr>
          <a:xfrm>
            <a:off x="795772" y="1877051"/>
            <a:ext cx="6843278"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dirty="0"/>
          </a:p>
        </p:txBody>
      </p:sp>
      <p:sp>
        <p:nvSpPr>
          <p:cNvPr id="24" name="Graphic 22">
            <a:extLst>
              <a:ext uri="{FF2B5EF4-FFF2-40B4-BE49-F238E27FC236}">
                <a16:creationId xmlns:a16="http://schemas.microsoft.com/office/drawing/2014/main" id="{4EE1436E-33B5-4388-87D8-2D0633CC3CE7}"/>
              </a:ext>
            </a:extLst>
          </p:cNvPr>
          <p:cNvSpPr/>
          <p:nvPr/>
        </p:nvSpPr>
        <p:spPr>
          <a:xfrm>
            <a:off x="903223" y="1550951"/>
            <a:ext cx="3273552"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a16="http://schemas.microsoft.com/office/drawing/2014/main" id="{A8FB11AB-3031-47CA-85DD-696856C3C62C}"/>
              </a:ext>
            </a:extLst>
          </p:cNvPr>
          <p:cNvSpPr/>
          <p:nvPr/>
        </p:nvSpPr>
        <p:spPr>
          <a:xfrm>
            <a:off x="3899957" y="4662943"/>
            <a:ext cx="8292043"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38" name="Freeform: Shape 37">
            <a:extLst>
              <a:ext uri="{FF2B5EF4-FFF2-40B4-BE49-F238E27FC236}">
                <a16:creationId xmlns:a16="http://schemas.microsoft.com/office/drawing/2014/main" id="{9CD6F167-FB82-4EFB-BAB9-1D0FEE07B85D}"/>
              </a:ext>
            </a:extLst>
          </p:cNvPr>
          <p:cNvSpPr/>
          <p:nvPr/>
        </p:nvSpPr>
        <p:spPr>
          <a:xfrm>
            <a:off x="3909848" y="4665641"/>
            <a:ext cx="8277071"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a16="http://schemas.microsoft.com/office/drawing/2014/main" id="{3DD2082D-81A7-4E2D-8136-9D48016E7FE9}"/>
              </a:ext>
            </a:extLst>
          </p:cNvPr>
          <p:cNvSpPr/>
          <p:nvPr/>
        </p:nvSpPr>
        <p:spPr>
          <a:xfrm>
            <a:off x="12186919" y="4665641"/>
            <a:ext cx="5081"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a16="http://schemas.microsoft.com/office/drawing/2014/main" id="{ECF16C35-4A81-4062-808C-7697AF0FD6F5}"/>
              </a:ext>
            </a:extLst>
          </p:cNvPr>
          <p:cNvSpPr/>
          <p:nvPr/>
        </p:nvSpPr>
        <p:spPr>
          <a:xfrm>
            <a:off x="3905233" y="4922854"/>
            <a:ext cx="8286767"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7" name="Date Placeholder 6">
            <a:extLst>
              <a:ext uri="{FF2B5EF4-FFF2-40B4-BE49-F238E27FC236}">
                <a16:creationId xmlns:a16="http://schemas.microsoft.com/office/drawing/2014/main" id="{B7EF9C60-0FED-4965-A9BC-CE69886A38CA}"/>
              </a:ext>
            </a:extLst>
          </p:cNvPr>
          <p:cNvSpPr>
            <a:spLocks noGrp="1"/>
          </p:cNvSpPr>
          <p:nvPr>
            <p:ph type="dt" sz="half" idx="10"/>
          </p:nvPr>
        </p:nvSpPr>
        <p:spPr/>
        <p:txBody>
          <a:bodyPr/>
          <a:lstStyle/>
          <a:p>
            <a:r>
              <a:rPr lang="ru-RU"/>
              <a:t>MM.DD.20XX</a:t>
            </a:r>
            <a:endParaRPr lang="ru-RU" dirty="0"/>
          </a:p>
        </p:txBody>
      </p:sp>
      <p:sp>
        <p:nvSpPr>
          <p:cNvPr id="8" name="Footer Placeholder 7">
            <a:extLst>
              <a:ext uri="{FF2B5EF4-FFF2-40B4-BE49-F238E27FC236}">
                <a16:creationId xmlns:a16="http://schemas.microsoft.com/office/drawing/2014/main" id="{239F2410-4015-48DB-BB4D-B5944D8C16B7}"/>
              </a:ext>
            </a:extLst>
          </p:cNvPr>
          <p:cNvSpPr>
            <a:spLocks noGrp="1"/>
          </p:cNvSpPr>
          <p:nvPr>
            <p:ph type="ftr" sz="quarter" idx="11"/>
          </p:nvPr>
        </p:nvSpPr>
        <p:spPr/>
        <p:txBody>
          <a:bodyPr/>
          <a:lstStyle/>
          <a:p>
            <a:r>
              <a:rPr lang="en-US"/>
              <a:t>ADD A FOOTER</a:t>
            </a:r>
            <a:endParaRPr lang="ru-RU" dirty="0"/>
          </a:p>
        </p:txBody>
      </p:sp>
      <p:sp>
        <p:nvSpPr>
          <p:cNvPr id="11" name="Slide Number Placeholder 10">
            <a:extLst>
              <a:ext uri="{FF2B5EF4-FFF2-40B4-BE49-F238E27FC236}">
                <a16:creationId xmlns:a16="http://schemas.microsoft.com/office/drawing/2014/main" id="{C44F5F26-1B35-405A-AD75-5DFF48CF6BD6}"/>
              </a:ext>
            </a:extLst>
          </p:cNvPr>
          <p:cNvSpPr>
            <a:spLocks noGrp="1"/>
          </p:cNvSpPr>
          <p:nvPr>
            <p:ph type="sldNum" sz="quarter" idx="12"/>
          </p:nvPr>
        </p:nvSpPr>
        <p:spPr/>
        <p:txBody>
          <a:body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34934448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Content Placeholder 2">
            <a:extLst>
              <a:ext uri="{FF2B5EF4-FFF2-40B4-BE49-F238E27FC236}">
                <a16:creationId xmlns:a16="http://schemas.microsoft.com/office/drawing/2014/main" id="{D7B996D2-06BA-413A-BDEE-428A188D3ADF}"/>
              </a:ext>
            </a:extLst>
          </p:cNvPr>
          <p:cNvSpPr>
            <a:spLocks noGrp="1"/>
          </p:cNvSpPr>
          <p:nvPr>
            <p:ph idx="1"/>
          </p:nvPr>
        </p:nvSpPr>
        <p:spPr>
          <a:xfrm>
            <a:off x="838200" y="1825625"/>
            <a:ext cx="10515600" cy="4351338"/>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1858012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7" name="Text Placeholder 2">
            <a:extLst>
              <a:ext uri="{FF2B5EF4-FFF2-40B4-BE49-F238E27FC236}">
                <a16:creationId xmlns:a16="http://schemas.microsoft.com/office/drawing/2014/main" id="{24B91177-A100-491C-B5EF-BC77E2E33F72}"/>
              </a:ext>
            </a:extLst>
          </p:cNvPr>
          <p:cNvSpPr>
            <a:spLocks noGrp="1"/>
          </p:cNvSpPr>
          <p:nvPr>
            <p:ph type="body" idx="1"/>
          </p:nvPr>
        </p:nvSpPr>
        <p:spPr>
          <a:xfrm>
            <a:off x="839788" y="1825624"/>
            <a:ext cx="5157787" cy="42108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a:extLst>
              <a:ext uri="{FF2B5EF4-FFF2-40B4-BE49-F238E27FC236}">
                <a16:creationId xmlns:a16="http://schemas.microsoft.com/office/drawing/2014/main" id="{B6758D2F-C9AC-4514-B48E-2863E8DDE0CF}"/>
              </a:ext>
            </a:extLst>
          </p:cNvPr>
          <p:cNvSpPr>
            <a:spLocks noGrp="1"/>
          </p:cNvSpPr>
          <p:nvPr>
            <p:ph sz="half" idx="2"/>
          </p:nvPr>
        </p:nvSpPr>
        <p:spPr>
          <a:xfrm>
            <a:off x="839788" y="2323458"/>
            <a:ext cx="5157787"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4">
            <a:extLst>
              <a:ext uri="{FF2B5EF4-FFF2-40B4-BE49-F238E27FC236}">
                <a16:creationId xmlns:a16="http://schemas.microsoft.com/office/drawing/2014/main" id="{633C3A9F-17E4-45DF-8DB7-7A55846AAA8F}"/>
              </a:ext>
            </a:extLst>
          </p:cNvPr>
          <p:cNvSpPr>
            <a:spLocks noGrp="1"/>
          </p:cNvSpPr>
          <p:nvPr>
            <p:ph type="body" sz="quarter" idx="3"/>
          </p:nvPr>
        </p:nvSpPr>
        <p:spPr>
          <a:xfrm>
            <a:off x="6172200" y="1828800"/>
            <a:ext cx="5183188" cy="417908"/>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5">
            <a:extLst>
              <a:ext uri="{FF2B5EF4-FFF2-40B4-BE49-F238E27FC236}">
                <a16:creationId xmlns:a16="http://schemas.microsoft.com/office/drawing/2014/main" id="{C19AB308-7C32-46C9-B8DB-AA96B7ED0D62}"/>
              </a:ext>
            </a:extLst>
          </p:cNvPr>
          <p:cNvSpPr>
            <a:spLocks noGrp="1"/>
          </p:cNvSpPr>
          <p:nvPr>
            <p:ph sz="quarter" idx="4"/>
          </p:nvPr>
        </p:nvSpPr>
        <p:spPr>
          <a:xfrm>
            <a:off x="6172200" y="2323458"/>
            <a:ext cx="5183188"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33846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a16="http://schemas.microsoft.com/office/drawing/2014/main" id="{5E5109FC-8CB6-4120-99CF-163DDAB90612}"/>
              </a:ext>
            </a:extLst>
          </p:cNvPr>
          <p:cNvSpPr>
            <a:spLocks noGrp="1"/>
          </p:cNvSpPr>
          <p:nvPr>
            <p:ph type="title"/>
          </p:nvPr>
        </p:nvSpPr>
        <p:spPr>
          <a:xfrm>
            <a:off x="838200" y="365126"/>
            <a:ext cx="9050518" cy="945498"/>
          </a:xfrm>
        </p:spPr>
        <p:txBody>
          <a:bodyPr/>
          <a:lstStyle/>
          <a:p>
            <a:r>
              <a:rPr lang="en-US"/>
              <a:t>Click to edit Master title style</a:t>
            </a:r>
          </a:p>
        </p:txBody>
      </p:sp>
      <p:sp>
        <p:nvSpPr>
          <p:cNvPr id="20"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3" name="Content Placeholder 2">
            <a:extLst>
              <a:ext uri="{FF2B5EF4-FFF2-40B4-BE49-F238E27FC236}">
                <a16:creationId xmlns:a16="http://schemas.microsoft.com/office/drawing/2014/main" id="{CD5AE8A8-E027-4529-A5B7-4D355C71E647}"/>
              </a:ext>
            </a:extLst>
          </p:cNvPr>
          <p:cNvSpPr>
            <a:spLocks noGrp="1"/>
          </p:cNvSpPr>
          <p:nvPr>
            <p:ph sz="half" idx="1"/>
          </p:nvPr>
        </p:nvSpPr>
        <p:spPr>
          <a:xfrm>
            <a:off x="838200" y="1825625"/>
            <a:ext cx="5181600" cy="388538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3">
            <a:extLst>
              <a:ext uri="{FF2B5EF4-FFF2-40B4-BE49-F238E27FC236}">
                <a16:creationId xmlns:a16="http://schemas.microsoft.com/office/drawing/2014/main" id="{FB3E4803-F2CA-4138-9997-6108BFDFE7E2}"/>
              </a:ext>
            </a:extLst>
          </p:cNvPr>
          <p:cNvSpPr>
            <a:spLocks noGrp="1"/>
          </p:cNvSpPr>
          <p:nvPr>
            <p:ph sz="half" idx="2"/>
          </p:nvPr>
        </p:nvSpPr>
        <p:spPr>
          <a:xfrm>
            <a:off x="6198110" y="1825624"/>
            <a:ext cx="5181600" cy="3929249"/>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88679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57" name="Picture Placeholder 56">
            <a:extLst>
              <a:ext uri="{FF2B5EF4-FFF2-40B4-BE49-F238E27FC236}">
                <a16:creationId xmlns:a16="http://schemas.microsoft.com/office/drawing/2014/main" id="{8E328517-DD21-40E0-B948-B25B366BDEC7}"/>
              </a:ext>
            </a:extLst>
          </p:cNvPr>
          <p:cNvSpPr>
            <a:spLocks noGrp="1"/>
          </p:cNvSpPr>
          <p:nvPr>
            <p:ph type="pic" idx="1"/>
          </p:nvPr>
        </p:nvSpPr>
        <p:spPr>
          <a:xfrm>
            <a:off x="5775856" y="532519"/>
            <a:ext cx="6416144" cy="4534825"/>
          </a:xfrm>
          <a:custGeom>
            <a:avLst/>
            <a:gdLst>
              <a:gd name="connsiteX0" fmla="*/ 2868981 w 6416144"/>
              <a:gd name="connsiteY0" fmla="*/ 4534824 h 4534825"/>
              <a:gd name="connsiteX1" fmla="*/ 6408833 w 6416144"/>
              <a:gd name="connsiteY1" fmla="*/ 4534824 h 4534825"/>
              <a:gd name="connsiteX2" fmla="*/ 6408833 w 6416144"/>
              <a:gd name="connsiteY2" fmla="*/ 4534825 h 4534825"/>
              <a:gd name="connsiteX3" fmla="*/ 2868981 w 6416144"/>
              <a:gd name="connsiteY3" fmla="*/ 4534825 h 4534825"/>
              <a:gd name="connsiteX4" fmla="*/ 4642500 w 6416144"/>
              <a:gd name="connsiteY4" fmla="*/ 3896784 h 4534825"/>
              <a:gd name="connsiteX5" fmla="*/ 4642501 w 6416144"/>
              <a:gd name="connsiteY5" fmla="*/ 3896784 h 4534825"/>
              <a:gd name="connsiteX6" fmla="*/ 4642605 w 6416144"/>
              <a:gd name="connsiteY6" fmla="*/ 3899015 h 4534825"/>
              <a:gd name="connsiteX7" fmla="*/ 4905429 w 6416144"/>
              <a:gd name="connsiteY7" fmla="*/ 4145635 h 4534825"/>
              <a:gd name="connsiteX8" fmla="*/ 4905428 w 6416144"/>
              <a:gd name="connsiteY8" fmla="*/ 4145635 h 4534825"/>
              <a:gd name="connsiteX9" fmla="*/ 4642604 w 6416144"/>
              <a:gd name="connsiteY9" fmla="*/ 3899015 h 4534825"/>
              <a:gd name="connsiteX10" fmla="*/ 6416144 w 6416144"/>
              <a:gd name="connsiteY10" fmla="*/ 0 h 4534825"/>
              <a:gd name="connsiteX11" fmla="*/ 6416144 w 6416144"/>
              <a:gd name="connsiteY11" fmla="*/ 233966 h 4534825"/>
              <a:gd name="connsiteX12" fmla="*/ 5581177 w 6416144"/>
              <a:gd name="connsiteY12" fmla="*/ 233966 h 4534825"/>
              <a:gd name="connsiteX13" fmla="*/ 5317839 w 6416144"/>
              <a:gd name="connsiteY13" fmla="*/ 428980 h 4534825"/>
              <a:gd name="connsiteX14" fmla="*/ 5317839 w 6416144"/>
              <a:gd name="connsiteY14" fmla="*/ 436628 h 4534825"/>
              <a:gd name="connsiteX15" fmla="*/ 5581177 w 6416144"/>
              <a:gd name="connsiteY15" fmla="*/ 631642 h 4534825"/>
              <a:gd name="connsiteX16" fmla="*/ 6416144 w 6416144"/>
              <a:gd name="connsiteY16" fmla="*/ 631642 h 4534825"/>
              <a:gd name="connsiteX17" fmla="*/ 6416144 w 6416144"/>
              <a:gd name="connsiteY17" fmla="*/ 4534824 h 4534825"/>
              <a:gd name="connsiteX18" fmla="*/ 6408833 w 6416144"/>
              <a:gd name="connsiteY18" fmla="*/ 4534824 h 4534825"/>
              <a:gd name="connsiteX19" fmla="*/ 6408833 w 6416144"/>
              <a:gd name="connsiteY19" fmla="*/ 4145635 h 4534825"/>
              <a:gd name="connsiteX20" fmla="*/ 6412028 w 6416144"/>
              <a:gd name="connsiteY20" fmla="*/ 4145635 h 4534825"/>
              <a:gd name="connsiteX21" fmla="*/ 6412028 w 6416144"/>
              <a:gd name="connsiteY21" fmla="*/ 3620144 h 4534825"/>
              <a:gd name="connsiteX22" fmla="*/ 4905428 w 6416144"/>
              <a:gd name="connsiteY22" fmla="*/ 3620144 h 4534825"/>
              <a:gd name="connsiteX23" fmla="*/ 4642090 w 6416144"/>
              <a:gd name="connsiteY23" fmla="*/ 3877837 h 4534825"/>
              <a:gd name="connsiteX24" fmla="*/ 4642090 w 6416144"/>
              <a:gd name="connsiteY24" fmla="*/ 3887942 h 4534825"/>
              <a:gd name="connsiteX25" fmla="*/ 4642500 w 6416144"/>
              <a:gd name="connsiteY25" fmla="*/ 3896784 h 4534825"/>
              <a:gd name="connsiteX26" fmla="*/ 3281687 w 6416144"/>
              <a:gd name="connsiteY26" fmla="*/ 3896784 h 4534825"/>
              <a:gd name="connsiteX27" fmla="*/ 2832240 w 6416144"/>
              <a:gd name="connsiteY27" fmla="*/ 4343957 h 4534825"/>
              <a:gd name="connsiteX28" fmla="*/ 2832240 w 6416144"/>
              <a:gd name="connsiteY28" fmla="*/ 4360378 h 4534825"/>
              <a:gd name="connsiteX29" fmla="*/ 2855942 w 6416144"/>
              <a:gd name="connsiteY29" fmla="*/ 4501866 h 4534825"/>
              <a:gd name="connsiteX30" fmla="*/ 2868981 w 6416144"/>
              <a:gd name="connsiteY30" fmla="*/ 4534824 h 4534825"/>
              <a:gd name="connsiteX31" fmla="*/ 1415799 w 6416144"/>
              <a:gd name="connsiteY31" fmla="*/ 4534824 h 4534825"/>
              <a:gd name="connsiteX32" fmla="*/ 1316204 w 6416144"/>
              <a:gd name="connsiteY32" fmla="*/ 4515398 h 4534825"/>
              <a:gd name="connsiteX33" fmla="*/ 1033 w 6416144"/>
              <a:gd name="connsiteY33" fmla="*/ 2292638 h 4534825"/>
              <a:gd name="connsiteX34" fmla="*/ 1594209 w 6416144"/>
              <a:gd name="connsiteY34" fmla="*/ 23854 h 4534825"/>
              <a:gd name="connsiteX35" fmla="*/ 1554064 w 6416144"/>
              <a:gd name="connsiteY35" fmla="*/ 11750 h 45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6144" h="4534825">
                <a:moveTo>
                  <a:pt x="2868981" y="4534824"/>
                </a:moveTo>
                <a:lnTo>
                  <a:pt x="6408833" y="4534824"/>
                </a:lnTo>
                <a:lnTo>
                  <a:pt x="6408833" y="4534825"/>
                </a:lnTo>
                <a:lnTo>
                  <a:pt x="2868981" y="4534825"/>
                </a:lnTo>
                <a:close/>
                <a:moveTo>
                  <a:pt x="4642500" y="3896784"/>
                </a:moveTo>
                <a:lnTo>
                  <a:pt x="4642501" y="3896784"/>
                </a:lnTo>
                <a:lnTo>
                  <a:pt x="4642605" y="3899015"/>
                </a:lnTo>
                <a:cubicBezTo>
                  <a:pt x="4646206" y="3948339"/>
                  <a:pt x="4675008" y="4145635"/>
                  <a:pt x="4905429" y="4145635"/>
                </a:cubicBezTo>
                <a:lnTo>
                  <a:pt x="4905428" y="4145635"/>
                </a:lnTo>
                <a:cubicBezTo>
                  <a:pt x="4675007" y="4145635"/>
                  <a:pt x="4646205" y="3948339"/>
                  <a:pt x="4642604" y="3899015"/>
                </a:cubicBezTo>
                <a:close/>
                <a:moveTo>
                  <a:pt x="6416144" y="0"/>
                </a:moveTo>
                <a:lnTo>
                  <a:pt x="6416144" y="233966"/>
                </a:lnTo>
                <a:lnTo>
                  <a:pt x="5581177" y="233966"/>
                </a:lnTo>
                <a:cubicBezTo>
                  <a:pt x="5581177" y="233966"/>
                  <a:pt x="5317839" y="233966"/>
                  <a:pt x="5317839" y="428980"/>
                </a:cubicBezTo>
                <a:lnTo>
                  <a:pt x="5317839" y="436628"/>
                </a:lnTo>
                <a:cubicBezTo>
                  <a:pt x="5317839" y="436628"/>
                  <a:pt x="5317839" y="631642"/>
                  <a:pt x="5581177" y="631642"/>
                </a:cubicBezTo>
                <a:lnTo>
                  <a:pt x="6416144" y="631642"/>
                </a:lnTo>
                <a:lnTo>
                  <a:pt x="6416144" y="4534824"/>
                </a:lnTo>
                <a:lnTo>
                  <a:pt x="6408833" y="4534824"/>
                </a:lnTo>
                <a:lnTo>
                  <a:pt x="6408833" y="4145635"/>
                </a:lnTo>
                <a:lnTo>
                  <a:pt x="6412028" y="4145635"/>
                </a:lnTo>
                <a:lnTo>
                  <a:pt x="6412028" y="3620144"/>
                </a:lnTo>
                <a:lnTo>
                  <a:pt x="4905428" y="3620144"/>
                </a:lnTo>
                <a:cubicBezTo>
                  <a:pt x="4905428" y="3620144"/>
                  <a:pt x="4642090" y="3620144"/>
                  <a:pt x="4642090" y="3877837"/>
                </a:cubicBezTo>
                <a:lnTo>
                  <a:pt x="4642090" y="3887942"/>
                </a:lnTo>
                <a:lnTo>
                  <a:pt x="4642500" y="3896784"/>
                </a:lnTo>
                <a:lnTo>
                  <a:pt x="3281687" y="3896784"/>
                </a:lnTo>
                <a:cubicBezTo>
                  <a:pt x="3281687" y="3896784"/>
                  <a:pt x="2832240" y="3896784"/>
                  <a:pt x="2832240" y="4343957"/>
                </a:cubicBezTo>
                <a:lnTo>
                  <a:pt x="2832240" y="4360378"/>
                </a:lnTo>
                <a:cubicBezTo>
                  <a:pt x="2832240" y="4360378"/>
                  <a:pt x="2832240" y="4423262"/>
                  <a:pt x="2855942" y="4501866"/>
                </a:cubicBezTo>
                <a:lnTo>
                  <a:pt x="2868981" y="4534824"/>
                </a:lnTo>
                <a:lnTo>
                  <a:pt x="1415799" y="4534824"/>
                </a:lnTo>
                <a:lnTo>
                  <a:pt x="1316204" y="4515398"/>
                </a:lnTo>
                <a:cubicBezTo>
                  <a:pt x="682558" y="4348152"/>
                  <a:pt x="32583" y="3566545"/>
                  <a:pt x="1033" y="2292638"/>
                </a:cubicBezTo>
                <a:cubicBezTo>
                  <a:pt x="-35023" y="836743"/>
                  <a:pt x="880886" y="23854"/>
                  <a:pt x="1594209" y="23854"/>
                </a:cubicBezTo>
                <a:cubicBezTo>
                  <a:pt x="1590120" y="19819"/>
                  <a:pt x="1558153" y="15785"/>
                  <a:pt x="1554064" y="11750"/>
                </a:cubicBez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023051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5" name="Oval 34">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AC6F89F8-3E24-406D-9C49-00E6E47E4AAC}"/>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4392DBDA-ED00-4248-AC6D-0CE0B821B52F}"/>
              </a:ext>
            </a:extLst>
          </p:cNvPr>
          <p:cNvSpPr>
            <a:spLocks noGrp="1"/>
          </p:cNvSpPr>
          <p:nvPr>
            <p:ph type="ftr" sz="quarter" idx="11"/>
          </p:nvPr>
        </p:nvSpPr>
        <p:spPr>
          <a:xfrm>
            <a:off x="812290" y="5797769"/>
            <a:ext cx="3908793"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C2B5F97-2F18-4EF2-9CBC-AAAB9FF4CC91}"/>
              </a:ext>
            </a:extLst>
          </p:cNvPr>
          <p:cNvSpPr>
            <a:spLocks noGrp="1"/>
          </p:cNvSpPr>
          <p:nvPr>
            <p:ph type="sldNum" sz="quarter" idx="12"/>
          </p:nvPr>
        </p:nvSpPr>
        <p:spPr/>
        <p:txBody>
          <a:bodyPr/>
          <a:lstStyle/>
          <a:p>
            <a:fld id="{D495E168-DA5E-4888-8D8A-92B118324C14}" type="slidenum">
              <a:rPr lang="ru-RU" smtClean="0"/>
              <a:t>‹#›</a:t>
            </a:fld>
            <a:endParaRPr lang="ru-RU" dirty="0"/>
          </a:p>
        </p:txBody>
      </p:sp>
      <p:sp>
        <p:nvSpPr>
          <p:cNvPr id="38"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a16="http://schemas.microsoft.com/office/drawing/2014/main" id="{2AC78A4D-01A3-43A6-BE82-E64E2BF16D65}"/>
              </a:ext>
            </a:extLst>
          </p:cNvPr>
          <p:cNvSpPr>
            <a:spLocks noGrp="1"/>
          </p:cNvSpPr>
          <p:nvPr>
            <p:ph type="title"/>
          </p:nvPr>
        </p:nvSpPr>
        <p:spPr>
          <a:xfrm>
            <a:off x="839788" y="457200"/>
            <a:ext cx="3932237" cy="1442729"/>
          </a:xfrm>
        </p:spPr>
        <p:txBody>
          <a:bodyPr anchor="b"/>
          <a:lstStyle>
            <a:lvl1pPr>
              <a:defRPr sz="3200"/>
            </a:lvl1pPr>
          </a:lstStyle>
          <a:p>
            <a:r>
              <a:rPr lang="en-US"/>
              <a:t>Click to edit Master title style</a:t>
            </a:r>
          </a:p>
        </p:txBody>
      </p:sp>
      <p:sp>
        <p:nvSpPr>
          <p:cNvPr id="20" name="Text Placeholder 3">
            <a:extLst>
              <a:ext uri="{FF2B5EF4-FFF2-40B4-BE49-F238E27FC236}">
                <a16:creationId xmlns:a16="http://schemas.microsoft.com/office/drawing/2014/main" id="{E6544955-4597-4E52-9C7E-8AEB5D2A4983}"/>
              </a:ext>
            </a:extLst>
          </p:cNvPr>
          <p:cNvSpPr>
            <a:spLocks noGrp="1"/>
          </p:cNvSpPr>
          <p:nvPr>
            <p:ph type="body" sz="half" idx="2"/>
          </p:nvPr>
        </p:nvSpPr>
        <p:spPr>
          <a:xfrm>
            <a:off x="839788" y="2356700"/>
            <a:ext cx="3932237"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Content Placeholder 2">
            <a:extLst>
              <a:ext uri="{FF2B5EF4-FFF2-40B4-BE49-F238E27FC236}">
                <a16:creationId xmlns:a16="http://schemas.microsoft.com/office/drawing/2014/main" id="{A28A6791-A2CB-40CE-AEF5-A729106DA43B}"/>
              </a:ext>
            </a:extLst>
          </p:cNvPr>
          <p:cNvSpPr>
            <a:spLocks noGrp="1"/>
          </p:cNvSpPr>
          <p:nvPr>
            <p:ph idx="1"/>
          </p:nvPr>
        </p:nvSpPr>
        <p:spPr>
          <a:xfrm>
            <a:off x="5183188" y="457201"/>
            <a:ext cx="6653212"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475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ru-RU"/>
              <a:t>MM.DD.20XX</a:t>
            </a:r>
            <a:endParaRPr lang="ru-RU" dirty="0"/>
          </a:p>
        </p:txBody>
      </p:sp>
      <p:sp>
        <p:nvSpPr>
          <p:cNvPr id="5" name="Footer Placeholder 4"/>
          <p:cNvSpPr>
            <a:spLocks noGrp="1"/>
          </p:cNvSpPr>
          <p:nvPr>
            <p:ph type="ftr" sz="quarter" idx="11"/>
          </p:nvPr>
        </p:nvSpPr>
        <p:spPr/>
        <p:txBody>
          <a:bodyPr/>
          <a:lstStyle/>
          <a:p>
            <a:r>
              <a:rPr lang="en-US"/>
              <a:t>ADD A FOOTER</a:t>
            </a:r>
            <a:endParaRPr lang="ru-RU" dirty="0"/>
          </a:p>
        </p:txBody>
      </p:sp>
      <p:sp>
        <p:nvSpPr>
          <p:cNvPr id="6" name="Slide Number Placeholder 5"/>
          <p:cNvSpPr>
            <a:spLocks noGrp="1"/>
          </p:cNvSpPr>
          <p:nvPr>
            <p:ph type="sldNum" sz="quarter" idx="12"/>
          </p:nvPr>
        </p:nvSpPr>
        <p:spPr/>
        <p:txBody>
          <a:bodyPr/>
          <a:lstStyle/>
          <a:p>
            <a:fld id="{D495E168-DA5E-4888-8D8A-92B118324C14}" type="slidenum">
              <a:rPr lang="ru-RU" smtClean="0"/>
              <a:pPr/>
              <a:t>‹#›</a:t>
            </a:fld>
            <a:endParaRPr lang="ru-RU" dirty="0"/>
          </a:p>
        </p:txBody>
      </p:sp>
      <p:sp>
        <p:nvSpPr>
          <p:cNvPr id="7" name="Oval 6">
            <a:extLst>
              <a:ext uri="{FF2B5EF4-FFF2-40B4-BE49-F238E27FC236}">
                <a16:creationId xmlns:a16="http://schemas.microsoft.com/office/drawing/2014/main" id="{13074BE4-153F-46FE-B915-CD1AEF318A25}"/>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8" name="Graphic 12">
            <a:extLst>
              <a:ext uri="{FF2B5EF4-FFF2-40B4-BE49-F238E27FC236}">
                <a16:creationId xmlns:a16="http://schemas.microsoft.com/office/drawing/2014/main" id="{0B7E91C4-F19E-46BE-B05F-139B5418924E}"/>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9" name="Freeform: Shape 9">
            <a:extLst>
              <a:ext uri="{FF2B5EF4-FFF2-40B4-BE49-F238E27FC236}">
                <a16:creationId xmlns:a16="http://schemas.microsoft.com/office/drawing/2014/main" id="{08A64499-0304-4070-BCB0-67E2BE20A3EA}"/>
              </a:ext>
            </a:extLst>
          </p:cNvPr>
          <p:cNvSpPr/>
          <p:nvPr userDrawn="1"/>
        </p:nvSpPr>
        <p:spPr>
          <a:xfrm>
            <a:off x="7998821" y="1645349"/>
            <a:ext cx="4196737"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10" name="Freeform: Shape 24">
            <a:extLst>
              <a:ext uri="{FF2B5EF4-FFF2-40B4-BE49-F238E27FC236}">
                <a16:creationId xmlns:a16="http://schemas.microsoft.com/office/drawing/2014/main" id="{ED1736B3-AE79-40C2-80FF-2FB0FEE27195}"/>
              </a:ext>
            </a:extLst>
          </p:cNvPr>
          <p:cNvSpPr/>
          <p:nvPr userDrawn="1"/>
        </p:nvSpPr>
        <p:spPr>
          <a:xfrm>
            <a:off x="12186920" y="2632655"/>
            <a:ext cx="5081"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Tree>
    <p:extLst>
      <p:ext uri="{BB962C8B-B14F-4D97-AF65-F5344CB8AC3E}">
        <p14:creationId xmlns:p14="http://schemas.microsoft.com/office/powerpoint/2010/main" val="2737978727"/>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Graphic 19">
            <a:extLst>
              <a:ext uri="{FF2B5EF4-FFF2-40B4-BE49-F238E27FC236}">
                <a16:creationId xmlns:a16="http://schemas.microsoft.com/office/drawing/2014/main" id="{436C4D92-1746-4D54-8232-468DFF66CF79}"/>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9" name="Title 6">
            <a:extLst>
              <a:ext uri="{FF2B5EF4-FFF2-40B4-BE49-F238E27FC236}">
                <a16:creationId xmlns:a16="http://schemas.microsoft.com/office/drawing/2014/main" id="{E77FD51D-3B1F-4D51-8A61-6CF8222774BD}"/>
              </a:ext>
            </a:extLst>
          </p:cNvPr>
          <p:cNvSpPr>
            <a:spLocks noGrp="1"/>
          </p:cNvSpPr>
          <p:nvPr>
            <p:ph type="title"/>
          </p:nvPr>
        </p:nvSpPr>
        <p:spPr>
          <a:xfrm>
            <a:off x="838200" y="365126"/>
            <a:ext cx="9050518" cy="945498"/>
          </a:xfrm>
        </p:spPr>
        <p:txBody>
          <a:bodyPr/>
          <a:lstStyle/>
          <a:p>
            <a:r>
              <a:rPr lang="en-US"/>
              <a:t>Click to edit Master title style</a:t>
            </a:r>
          </a:p>
        </p:txBody>
      </p:sp>
    </p:spTree>
    <p:extLst>
      <p:ext uri="{BB962C8B-B14F-4D97-AF65-F5344CB8AC3E}">
        <p14:creationId xmlns:p14="http://schemas.microsoft.com/office/powerpoint/2010/main" val="42365642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a16="http://schemas.microsoft.com/office/drawing/2014/main" id="{DC2A0631-3130-4C36-8E5E-80464B1A62A7}"/>
              </a:ext>
            </a:extLst>
          </p:cNvPr>
          <p:cNvSpPr>
            <a:spLocks noGrp="1"/>
          </p:cNvSpPr>
          <p:nvPr>
            <p:ph type="dt" sz="half" idx="10"/>
          </p:nvPr>
        </p:nvSpPr>
        <p:spPr/>
        <p:txBody>
          <a:bodyPr/>
          <a:lstStyle/>
          <a:p>
            <a:r>
              <a:rPr lang="ru-RU" dirty="0"/>
              <a:t>MM.DD.20XX</a:t>
            </a:r>
          </a:p>
        </p:txBody>
      </p:sp>
      <p:sp>
        <p:nvSpPr>
          <p:cNvPr id="5" name="Footer Placeholder 4">
            <a:extLst>
              <a:ext uri="{FF2B5EF4-FFF2-40B4-BE49-F238E27FC236}">
                <a16:creationId xmlns:a16="http://schemas.microsoft.com/office/drawing/2014/main" id="{79230F82-FE68-4450-98DF-5D29369AEE76}"/>
              </a:ext>
            </a:extLst>
          </p:cNvPr>
          <p:cNvSpPr>
            <a:spLocks noGrp="1"/>
          </p:cNvSpPr>
          <p:nvPr>
            <p:ph type="ftr" sz="quarter" idx="11"/>
          </p:nvPr>
        </p:nvSpPr>
        <p:spPr>
          <a:xfrm>
            <a:off x="812290" y="5797769"/>
            <a:ext cx="4114800" cy="365125"/>
          </a:xfrm>
          <a:prstGeom prst="rect">
            <a:avLst/>
          </a:prstGeom>
        </p:spPr>
        <p:txBody>
          <a:bodyPr/>
          <a:lstStyle/>
          <a:p>
            <a:r>
              <a:rPr lang="en-US" dirty="0"/>
              <a:t>ADD A FOOTER</a:t>
            </a:r>
            <a:endParaRPr lang="ru-RU" dirty="0"/>
          </a:p>
        </p:txBody>
      </p:sp>
      <p:sp>
        <p:nvSpPr>
          <p:cNvPr id="6" name="Slide Number Placeholder 5">
            <a:extLst>
              <a:ext uri="{FF2B5EF4-FFF2-40B4-BE49-F238E27FC236}">
                <a16:creationId xmlns:a16="http://schemas.microsoft.com/office/drawing/2014/main" id="{EE6603C1-6E1A-4E4B-9555-31D84B6BDAD9}"/>
              </a:ext>
            </a:extLst>
          </p:cNvPr>
          <p:cNvSpPr>
            <a:spLocks noGrp="1"/>
          </p:cNvSpPr>
          <p:nvPr>
            <p:ph type="sldNum" sz="quarter" idx="12"/>
          </p:nvPr>
        </p:nvSpPr>
        <p:spPr/>
        <p:txBody>
          <a:bodyPr/>
          <a:lstStyle/>
          <a:p>
            <a:fld id="{D495E168-DA5E-4888-8D8A-92B118324C14}" type="slidenum">
              <a:rPr lang="ru-RU" smtClean="0"/>
              <a:t>‹#›</a:t>
            </a:fld>
            <a:endParaRPr lang="ru-RU" dirty="0"/>
          </a:p>
        </p:txBody>
      </p:sp>
      <p:grpSp>
        <p:nvGrpSpPr>
          <p:cNvPr id="41"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42"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1414157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ru-RU"/>
              <a:t>MM.DD.20XX</a:t>
            </a:r>
            <a:endParaRPr lang="ru-RU" dirty="0"/>
          </a:p>
        </p:txBody>
      </p:sp>
      <p:sp>
        <p:nvSpPr>
          <p:cNvPr id="6" name="Footer Placeholder 5"/>
          <p:cNvSpPr>
            <a:spLocks noGrp="1"/>
          </p:cNvSpPr>
          <p:nvPr>
            <p:ph type="ftr" sz="quarter" idx="11"/>
          </p:nvPr>
        </p:nvSpPr>
        <p:spPr/>
        <p:txBody>
          <a:bodyPr/>
          <a:lstStyle/>
          <a:p>
            <a:r>
              <a:rPr lang="en-US"/>
              <a:t>ADD A FOOTER</a:t>
            </a:r>
            <a:endParaRPr lang="ru-RU" dirty="0"/>
          </a:p>
        </p:txBody>
      </p:sp>
      <p:sp>
        <p:nvSpPr>
          <p:cNvPr id="7" name="Slide Number Placeholder 6"/>
          <p:cNvSpPr>
            <a:spLocks noGrp="1"/>
          </p:cNvSpPr>
          <p:nvPr>
            <p:ph type="sldNum" sz="quarter" idx="12"/>
          </p:nvPr>
        </p:nvSpPr>
        <p:spPr/>
        <p:txBody>
          <a:bodyPr/>
          <a:lstStyle/>
          <a:p>
            <a:fld id="{D495E168-DA5E-4888-8D8A-92B118324C14}" type="slidenum">
              <a:rPr lang="ru-RU" smtClean="0"/>
              <a:t>‹#›</a:t>
            </a:fld>
            <a:endParaRPr lang="ru-RU" dirty="0"/>
          </a:p>
        </p:txBody>
      </p:sp>
      <p:sp>
        <p:nvSpPr>
          <p:cNvPr id="8" name="Oval 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grpSp>
        <p:nvGrpSpPr>
          <p:cNvPr id="10"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11"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12"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13"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14"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15"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16"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7"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521322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ru-RU"/>
              <a:t>MM.DD.20XX</a:t>
            </a:r>
            <a:endParaRPr lang="ru-RU" dirty="0"/>
          </a:p>
        </p:txBody>
      </p:sp>
      <p:sp>
        <p:nvSpPr>
          <p:cNvPr id="8" name="Footer Placeholder 7"/>
          <p:cNvSpPr>
            <a:spLocks noGrp="1"/>
          </p:cNvSpPr>
          <p:nvPr>
            <p:ph type="ftr" sz="quarter" idx="11"/>
          </p:nvPr>
        </p:nvSpPr>
        <p:spPr/>
        <p:txBody>
          <a:bodyPr/>
          <a:lstStyle/>
          <a:p>
            <a:r>
              <a:rPr lang="en-US"/>
              <a:t>ADD A FOOTER</a:t>
            </a:r>
            <a:endParaRPr lang="ru-RU" dirty="0"/>
          </a:p>
        </p:txBody>
      </p:sp>
      <p:sp>
        <p:nvSpPr>
          <p:cNvPr id="9" name="Slide Number Placeholder 8"/>
          <p:cNvSpPr>
            <a:spLocks noGrp="1"/>
          </p:cNvSpPr>
          <p:nvPr>
            <p:ph type="sldNum" sz="quarter" idx="12"/>
          </p:nvPr>
        </p:nvSpPr>
        <p:spPr/>
        <p:txBody>
          <a:bodyPr/>
          <a:lstStyle/>
          <a:p>
            <a:fld id="{D495E168-DA5E-4888-8D8A-92B118324C14}" type="slidenum">
              <a:rPr lang="ru-RU" smtClean="0"/>
              <a:t>‹#›</a:t>
            </a:fld>
            <a:endParaRPr lang="ru-RU" dirty="0"/>
          </a:p>
        </p:txBody>
      </p:sp>
      <p:sp>
        <p:nvSpPr>
          <p:cNvPr id="10" name="Oval 9">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grpSp>
        <p:nvGrpSpPr>
          <p:cNvPr id="12"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13"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14"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15"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16"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17"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18"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9" name="Graphic 19">
            <a:extLst>
              <a:ext uri="{FF2B5EF4-FFF2-40B4-BE49-F238E27FC236}">
                <a16:creationId xmlns:a16="http://schemas.microsoft.com/office/drawing/2014/main" id="{9462DA56-F882-470A-8F8C-A55B25FD8A7A}"/>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404222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r>
              <a:rPr lang="ru-RU"/>
              <a:t>MM.DD.20XX</a:t>
            </a:r>
            <a:endParaRPr lang="ru-RU" dirty="0"/>
          </a:p>
        </p:txBody>
      </p:sp>
      <p:sp>
        <p:nvSpPr>
          <p:cNvPr id="5" name="Footer Placeholder 3"/>
          <p:cNvSpPr>
            <a:spLocks noGrp="1"/>
          </p:cNvSpPr>
          <p:nvPr>
            <p:ph type="ftr" sz="quarter" idx="11"/>
          </p:nvPr>
        </p:nvSpPr>
        <p:spPr/>
        <p:txBody>
          <a:bodyPr/>
          <a:lstStyle/>
          <a:p>
            <a:r>
              <a:rPr lang="en-US"/>
              <a:t>ADD A FOOTER</a:t>
            </a:r>
            <a:endParaRPr lang="ru-RU" dirty="0"/>
          </a:p>
        </p:txBody>
      </p:sp>
      <p:sp>
        <p:nvSpPr>
          <p:cNvPr id="6" name="Slide Number Placeholder 4"/>
          <p:cNvSpPr>
            <a:spLocks noGrp="1"/>
          </p:cNvSpPr>
          <p:nvPr>
            <p:ph type="sldNum" sz="quarter" idx="12"/>
          </p:nvPr>
        </p:nvSpPr>
        <p:spPr/>
        <p:txBody>
          <a:bodyPr/>
          <a:lstStyle/>
          <a:p>
            <a:fld id="{D495E168-DA5E-4888-8D8A-92B118324C14}" type="slidenum">
              <a:rPr lang="ru-RU" smtClean="0"/>
              <a:t>‹#›</a:t>
            </a:fld>
            <a:endParaRPr lang="ru-RU" dirty="0"/>
          </a:p>
        </p:txBody>
      </p:sp>
      <p:sp>
        <p:nvSpPr>
          <p:cNvPr id="8" name="Oval 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grpSp>
        <p:nvGrpSpPr>
          <p:cNvPr id="10"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11"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12"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13"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14"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15"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16"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7" name="Graphic 19">
            <a:extLst>
              <a:ext uri="{FF2B5EF4-FFF2-40B4-BE49-F238E27FC236}">
                <a16:creationId xmlns:a16="http://schemas.microsoft.com/office/drawing/2014/main" id="{436C4D92-1746-4D54-8232-468DFF66CF79}"/>
              </a:ext>
            </a:extLst>
          </p:cNvPr>
          <p:cNvSpPr/>
          <p:nvPr userDrawn="1"/>
        </p:nvSpPr>
        <p:spPr>
          <a:xfrm>
            <a:off x="838200" y="1492524"/>
            <a:ext cx="6153912"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613623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ru-RU"/>
              <a:t>MM.DD.20XX</a:t>
            </a:r>
            <a:endParaRPr lang="ru-RU" dirty="0"/>
          </a:p>
        </p:txBody>
      </p:sp>
      <p:sp>
        <p:nvSpPr>
          <p:cNvPr id="5" name="Footer Placeholder 2"/>
          <p:cNvSpPr>
            <a:spLocks noGrp="1"/>
          </p:cNvSpPr>
          <p:nvPr>
            <p:ph type="ftr" sz="quarter" idx="11"/>
          </p:nvPr>
        </p:nvSpPr>
        <p:spPr/>
        <p:txBody>
          <a:bodyPr/>
          <a:lstStyle/>
          <a:p>
            <a:r>
              <a:rPr lang="en-US"/>
              <a:t>ADD A FOOTER</a:t>
            </a:r>
            <a:endParaRPr lang="ru-RU" dirty="0"/>
          </a:p>
        </p:txBody>
      </p:sp>
      <p:sp>
        <p:nvSpPr>
          <p:cNvPr id="6" name="Slide Number Placeholder 3"/>
          <p:cNvSpPr>
            <a:spLocks noGrp="1"/>
          </p:cNvSpPr>
          <p:nvPr>
            <p:ph type="sldNum" sz="quarter" idx="12"/>
          </p:nvPr>
        </p:nvSpPr>
        <p:spPr/>
        <p:txBody>
          <a:bodyPr/>
          <a:lstStyle/>
          <a:p>
            <a:fld id="{D495E168-DA5E-4888-8D8A-92B118324C14}" type="slidenum">
              <a:rPr lang="ru-RU" smtClean="0"/>
              <a:t>‹#›</a:t>
            </a:fld>
            <a:endParaRPr lang="ru-RU" dirty="0"/>
          </a:p>
        </p:txBody>
      </p:sp>
      <p:sp>
        <p:nvSpPr>
          <p:cNvPr id="8" name="Oval 7">
            <a:extLst>
              <a:ext uri="{FF2B5EF4-FFF2-40B4-BE49-F238E27FC236}">
                <a16:creationId xmlns:a16="http://schemas.microsoft.com/office/drawing/2014/main" id="{2F290D8B-987A-4555-890C-F3CD026BF7B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Graphic 12">
            <a:extLst>
              <a:ext uri="{FF2B5EF4-FFF2-40B4-BE49-F238E27FC236}">
                <a16:creationId xmlns:a16="http://schemas.microsoft.com/office/drawing/2014/main" id="{6139C5E6-5A04-4458-8EF9-628BFBA73A92}"/>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grpSp>
        <p:nvGrpSpPr>
          <p:cNvPr id="10" name="Graphic 39">
            <a:extLst>
              <a:ext uri="{FF2B5EF4-FFF2-40B4-BE49-F238E27FC236}">
                <a16:creationId xmlns:a16="http://schemas.microsoft.com/office/drawing/2014/main" id="{1D75FFD8-3F66-48B3-BB01-D4B8A9496851}"/>
              </a:ext>
            </a:extLst>
          </p:cNvPr>
          <p:cNvGrpSpPr/>
          <p:nvPr userDrawn="1"/>
        </p:nvGrpSpPr>
        <p:grpSpPr>
          <a:xfrm>
            <a:off x="10008352" y="0"/>
            <a:ext cx="2188800" cy="1933794"/>
            <a:chOff x="10003200" y="0"/>
            <a:chExt cx="2188800" cy="1933794"/>
          </a:xfrm>
        </p:grpSpPr>
        <p:sp>
          <p:nvSpPr>
            <p:cNvPr id="11" name="Freeform: Shape 41">
              <a:extLst>
                <a:ext uri="{FF2B5EF4-FFF2-40B4-BE49-F238E27FC236}">
                  <a16:creationId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12" name="Freeform: Shape 42">
              <a:extLst>
                <a:ext uri="{FF2B5EF4-FFF2-40B4-BE49-F238E27FC236}">
                  <a16:creationId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13" name="Freeform: Shape 43">
              <a:extLst>
                <a:ext uri="{FF2B5EF4-FFF2-40B4-BE49-F238E27FC236}">
                  <a16:creationId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14" name="Freeform: Shape 44">
              <a:extLst>
                <a:ext uri="{FF2B5EF4-FFF2-40B4-BE49-F238E27FC236}">
                  <a16:creationId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15" name="Freeform: Shape 45">
              <a:extLst>
                <a:ext uri="{FF2B5EF4-FFF2-40B4-BE49-F238E27FC236}">
                  <a16:creationId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16" name="Freeform: Shape 46">
              <a:extLst>
                <a:ext uri="{FF2B5EF4-FFF2-40B4-BE49-F238E27FC236}">
                  <a16:creationId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4240021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r>
              <a:rPr lang="ru-RU"/>
              <a:t>MM.DD.20XX</a:t>
            </a:r>
            <a:endParaRPr lang="ru-RU" dirty="0"/>
          </a:p>
        </p:txBody>
      </p:sp>
      <p:sp>
        <p:nvSpPr>
          <p:cNvPr id="5" name="Footer Placeholder 5"/>
          <p:cNvSpPr>
            <a:spLocks noGrp="1"/>
          </p:cNvSpPr>
          <p:nvPr>
            <p:ph type="ftr" sz="quarter" idx="11"/>
          </p:nvPr>
        </p:nvSpPr>
        <p:spPr/>
        <p:txBody>
          <a:bodyPr/>
          <a:lstStyle/>
          <a:p>
            <a:r>
              <a:rPr lang="en-US"/>
              <a:t>ADD A FOOTER</a:t>
            </a:r>
            <a:endParaRPr lang="ru-RU" dirty="0"/>
          </a:p>
        </p:txBody>
      </p:sp>
      <p:sp>
        <p:nvSpPr>
          <p:cNvPr id="6" name="Slide Number Placeholder 6"/>
          <p:cNvSpPr>
            <a:spLocks noGrp="1"/>
          </p:cNvSpPr>
          <p:nvPr>
            <p:ph type="sldNum" sz="quarter" idx="12"/>
          </p:nvPr>
        </p:nvSpPr>
        <p:spPr/>
        <p:txBody>
          <a:bodyPr/>
          <a:lstStyle/>
          <a:p>
            <a:fld id="{D495E168-DA5E-4888-8D8A-92B118324C14}" type="slidenum">
              <a:rPr lang="ru-RU" smtClean="0"/>
              <a:t>‹#›</a:t>
            </a:fld>
            <a:endParaRPr lang="ru-RU" dirty="0"/>
          </a:p>
        </p:txBody>
      </p:sp>
      <p:sp>
        <p:nvSpPr>
          <p:cNvPr id="8" name="Oval 7">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11"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12"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13"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1615072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ru-RU"/>
              <a:t>MM.DD.20XX</a:t>
            </a:r>
            <a:endParaRPr lang="ru-RU" dirty="0"/>
          </a:p>
        </p:txBody>
      </p:sp>
      <p:sp>
        <p:nvSpPr>
          <p:cNvPr id="6" name="Footer Placeholder 5"/>
          <p:cNvSpPr>
            <a:spLocks noGrp="1"/>
          </p:cNvSpPr>
          <p:nvPr>
            <p:ph type="ftr" sz="quarter" idx="11"/>
          </p:nvPr>
        </p:nvSpPr>
        <p:spPr/>
        <p:txBody>
          <a:bodyPr/>
          <a:lstStyle/>
          <a:p>
            <a:r>
              <a:rPr lang="en-US"/>
              <a:t>ADD A FOOTER</a:t>
            </a:r>
            <a:endParaRPr lang="ru-RU" dirty="0"/>
          </a:p>
        </p:txBody>
      </p:sp>
      <p:sp>
        <p:nvSpPr>
          <p:cNvPr id="7" name="Slide Number Placeholder 6"/>
          <p:cNvSpPr>
            <a:spLocks noGrp="1"/>
          </p:cNvSpPr>
          <p:nvPr>
            <p:ph type="sldNum" sz="quarter" idx="12"/>
          </p:nvPr>
        </p:nvSpPr>
        <p:spPr/>
        <p:txBody>
          <a:bodyPr/>
          <a:lstStyle/>
          <a:p>
            <a:fld id="{D495E168-DA5E-4888-8D8A-92B118324C14}" type="slidenum">
              <a:rPr lang="ru-RU" smtClean="0"/>
              <a:t>‹#›</a:t>
            </a:fld>
            <a:endParaRPr lang="ru-RU" dirty="0"/>
          </a:p>
        </p:txBody>
      </p:sp>
      <p:sp>
        <p:nvSpPr>
          <p:cNvPr id="8" name="Oval 7">
            <a:extLst>
              <a:ext uri="{FF2B5EF4-FFF2-40B4-BE49-F238E27FC236}">
                <a16:creationId xmlns:a16="http://schemas.microsoft.com/office/drawing/2014/main" id="{7BC6DBB9-1B34-4374-A887-DC30F9E2F62F}"/>
              </a:ext>
            </a:extLst>
          </p:cNvPr>
          <p:cNvSpPr/>
          <p:nvPr userDrawn="1"/>
        </p:nvSpPr>
        <p:spPr>
          <a:xfrm>
            <a:off x="10893420" y="5803030"/>
            <a:ext cx="385200"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9" name="Graphic 12">
            <a:extLst>
              <a:ext uri="{FF2B5EF4-FFF2-40B4-BE49-F238E27FC236}">
                <a16:creationId xmlns:a16="http://schemas.microsoft.com/office/drawing/2014/main" id="{00DE0AE3-F44D-4F2C-B7A3-C253AA498DEF}"/>
              </a:ext>
            </a:extLst>
          </p:cNvPr>
          <p:cNvSpPr/>
          <p:nvPr userDrawn="1"/>
        </p:nvSpPr>
        <p:spPr>
          <a:xfrm>
            <a:off x="11334292" y="5787811"/>
            <a:ext cx="87050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37">
            <a:extLst>
              <a:ext uri="{FF2B5EF4-FFF2-40B4-BE49-F238E27FC236}">
                <a16:creationId xmlns:a16="http://schemas.microsoft.com/office/drawing/2014/main" id="{C6C05708-08C7-4EF1-B0D8-6A01C1B1AD85}"/>
              </a:ext>
            </a:extLst>
          </p:cNvPr>
          <p:cNvSpPr/>
          <p:nvPr userDrawn="1"/>
        </p:nvSpPr>
        <p:spPr>
          <a:xfrm>
            <a:off x="10413777" y="4433244"/>
            <a:ext cx="1782599"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11" name="Graphic 33">
            <a:extLst>
              <a:ext uri="{FF2B5EF4-FFF2-40B4-BE49-F238E27FC236}">
                <a16:creationId xmlns:a16="http://schemas.microsoft.com/office/drawing/2014/main" id="{38956B41-4EE0-4C7C-8436-027F5DE8B1BC}"/>
              </a:ext>
            </a:extLst>
          </p:cNvPr>
          <p:cNvSpPr/>
          <p:nvPr userDrawn="1"/>
        </p:nvSpPr>
        <p:spPr>
          <a:xfrm>
            <a:off x="887582" y="2045662"/>
            <a:ext cx="3785313"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12" name="Freeform: Shape 32">
            <a:extLst>
              <a:ext uri="{FF2B5EF4-FFF2-40B4-BE49-F238E27FC236}">
                <a16:creationId xmlns:a16="http://schemas.microsoft.com/office/drawing/2014/main" id="{E08687FC-7322-4F20-9769-1ECF4296A96E}"/>
              </a:ext>
            </a:extLst>
          </p:cNvPr>
          <p:cNvSpPr/>
          <p:nvPr userDrawn="1"/>
        </p:nvSpPr>
        <p:spPr>
          <a:xfrm>
            <a:off x="10416941" y="4161024"/>
            <a:ext cx="1785131"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13" name="Freeform: Shape 40">
            <a:extLst>
              <a:ext uri="{FF2B5EF4-FFF2-40B4-BE49-F238E27FC236}">
                <a16:creationId xmlns:a16="http://schemas.microsoft.com/office/drawing/2014/main" id="{0FCCDE26-7222-4C1B-884A-0FAE84FA57DB}"/>
              </a:ext>
            </a:extLst>
          </p:cNvPr>
          <p:cNvSpPr/>
          <p:nvPr userDrawn="1"/>
        </p:nvSpPr>
        <p:spPr>
          <a:xfrm>
            <a:off x="8607090" y="4437664"/>
            <a:ext cx="3595584"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411686962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4.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3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3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3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r>
              <a:rPr lang="ru-RU"/>
              <a:t>MM.DD.20XX</a:t>
            </a:r>
            <a:endParaRPr lang="ru-RU"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ADD A FOOTER</a:t>
            </a:r>
            <a:endParaRPr lang="ru-RU"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495E168-DA5E-4888-8D8A-92B118324C14}" type="slidenum">
              <a:rPr lang="ru-RU" smtClean="0"/>
              <a:pPr/>
              <a:t>‹#›</a:t>
            </a:fld>
            <a:endParaRPr lang="ru-RU" dirty="0"/>
          </a:p>
        </p:txBody>
      </p:sp>
    </p:spTree>
    <p:extLst>
      <p:ext uri="{BB962C8B-B14F-4D97-AF65-F5344CB8AC3E}">
        <p14:creationId xmlns:p14="http://schemas.microsoft.com/office/powerpoint/2010/main" val="937807444"/>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7" r:id="rId21"/>
    <p:sldLayoutId id="2147483702" r:id="rId22"/>
    <p:sldLayoutId id="2147483667" r:id="rId23"/>
    <p:sldLayoutId id="2147483668" r:id="rId24"/>
    <p:sldLayoutId id="2147483669" r:id="rId25"/>
    <p:sldLayoutId id="2147483670" r:id="rId26"/>
    <p:sldLayoutId id="2147483671" r:id="rId27"/>
    <p:sldLayoutId id="2147483673" r:id="rId28"/>
    <p:sldLayoutId id="2147483674" r:id="rId29"/>
    <p:sldLayoutId id="2147483664" r:id="rId30"/>
    <p:sldLayoutId id="2147483672" r:id="rId31"/>
  </p:sldLayoutIdLst>
  <p:hf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4C9CC-E38A-467A-8F1C-459375F5EDFF}"/>
              </a:ext>
            </a:extLst>
          </p:cNvPr>
          <p:cNvSpPr>
            <a:spLocks noGrp="1"/>
          </p:cNvSpPr>
          <p:nvPr>
            <p:ph type="title"/>
          </p:nvPr>
        </p:nvSpPr>
        <p:spPr>
          <a:xfrm>
            <a:off x="786259" y="1263570"/>
            <a:ext cx="5690680" cy="1517356"/>
          </a:xfrm>
        </p:spPr>
        <p:txBody>
          <a:bodyPr/>
          <a:lstStyle/>
          <a:p>
            <a:r>
              <a:rPr lang="en-US" dirty="0"/>
              <a:t>2024 DECADE REUNIONS</a:t>
            </a:r>
            <a:endParaRPr lang="ru-RU" dirty="0"/>
          </a:p>
        </p:txBody>
      </p:sp>
      <p:sp>
        <p:nvSpPr>
          <p:cNvPr id="3" name="Text Placeholder 2">
            <a:extLst>
              <a:ext uri="{FF2B5EF4-FFF2-40B4-BE49-F238E27FC236}">
                <a16:creationId xmlns:a16="http://schemas.microsoft.com/office/drawing/2014/main" id="{5ECCBAE3-CEA3-4EE0-83F6-41CFC54D2B4A}"/>
              </a:ext>
            </a:extLst>
          </p:cNvPr>
          <p:cNvSpPr>
            <a:spLocks noGrp="1"/>
          </p:cNvSpPr>
          <p:nvPr>
            <p:ph type="body" sz="quarter" idx="20"/>
          </p:nvPr>
        </p:nvSpPr>
        <p:spPr>
          <a:xfrm>
            <a:off x="719147" y="4847666"/>
            <a:ext cx="7200060" cy="949829"/>
          </a:xfrm>
        </p:spPr>
        <p:txBody>
          <a:bodyPr/>
          <a:lstStyle/>
          <a:p>
            <a:r>
              <a:rPr lang="en-US" dirty="0"/>
              <a:t>King’s Birthday Weekend</a:t>
            </a:r>
          </a:p>
          <a:p>
            <a:r>
              <a:rPr lang="en-US" dirty="0"/>
              <a:t>Friday 31</a:t>
            </a:r>
            <a:r>
              <a:rPr lang="en-US" baseline="30000" dirty="0"/>
              <a:t>st</a:t>
            </a:r>
            <a:r>
              <a:rPr lang="en-US" dirty="0"/>
              <a:t> May – Saturday 1</a:t>
            </a:r>
            <a:r>
              <a:rPr lang="en-US" baseline="30000" dirty="0"/>
              <a:t>st</a:t>
            </a:r>
            <a:r>
              <a:rPr lang="en-US" dirty="0"/>
              <a:t> June 2024</a:t>
            </a:r>
            <a:endParaRPr lang="ru-RU" dirty="0"/>
          </a:p>
        </p:txBody>
      </p:sp>
      <p:sp>
        <p:nvSpPr>
          <p:cNvPr id="6" name="Text Placeholder 5">
            <a:extLst>
              <a:ext uri="{FF2B5EF4-FFF2-40B4-BE49-F238E27FC236}">
                <a16:creationId xmlns:a16="http://schemas.microsoft.com/office/drawing/2014/main" id="{CDD6760C-D868-43F4-99FB-1B78C91F8FE1}"/>
              </a:ext>
            </a:extLst>
          </p:cNvPr>
          <p:cNvSpPr>
            <a:spLocks noGrp="1"/>
          </p:cNvSpPr>
          <p:nvPr>
            <p:ph type="body" sz="quarter" idx="13"/>
          </p:nvPr>
        </p:nvSpPr>
        <p:spPr>
          <a:xfrm>
            <a:off x="786259" y="3425363"/>
            <a:ext cx="3828694" cy="1196971"/>
          </a:xfrm>
        </p:spPr>
        <p:txBody>
          <a:bodyPr>
            <a:normAutofit fontScale="92500"/>
          </a:bodyPr>
          <a:lstStyle/>
          <a:p>
            <a:r>
              <a:rPr lang="en-US" dirty="0"/>
              <a:t>Leavers from: 1974, 1984, 1994, 2004, 2014.</a:t>
            </a:r>
            <a:endParaRPr lang="ru-RU" dirty="0"/>
          </a:p>
        </p:txBody>
      </p:sp>
      <p:pic>
        <p:nvPicPr>
          <p:cNvPr id="12" name="Picture Placeholder 11">
            <a:extLst>
              <a:ext uri="{FF2B5EF4-FFF2-40B4-BE49-F238E27FC236}">
                <a16:creationId xmlns:a16="http://schemas.microsoft.com/office/drawing/2014/main" id="{A93ACF4C-E9B0-426E-B719-A441974AD9CE}"/>
              </a:ext>
            </a:extLst>
          </p:cNvPr>
          <p:cNvPicPr>
            <a:picLocks noGrp="1" noChangeAspect="1"/>
          </p:cNvPicPr>
          <p:nvPr>
            <p:ph type="pic" sz="quarter" idx="21"/>
          </p:nvPr>
        </p:nvPicPr>
        <p:blipFill>
          <a:blip r:embed="rId2">
            <a:extLst>
              <a:ext uri="{28A0092B-C50C-407E-A947-70E740481C1C}">
                <a14:useLocalDpi xmlns:a14="http://schemas.microsoft.com/office/drawing/2010/main" val="0"/>
              </a:ext>
            </a:extLst>
          </a:blip>
          <a:stretch>
            <a:fillRect/>
          </a:stretch>
        </p:blipFill>
        <p:spPr>
          <a:xfrm>
            <a:off x="4614953" y="1348285"/>
            <a:ext cx="7585924" cy="3663662"/>
          </a:xfrm>
        </p:spPr>
      </p:pic>
      <p:sp>
        <p:nvSpPr>
          <p:cNvPr id="7" name="TextBox 6">
            <a:extLst>
              <a:ext uri="{FF2B5EF4-FFF2-40B4-BE49-F238E27FC236}">
                <a16:creationId xmlns:a16="http://schemas.microsoft.com/office/drawing/2014/main" id="{66A4C2DC-AF7E-4A47-AE93-09AAE66249A9}"/>
              </a:ext>
            </a:extLst>
          </p:cNvPr>
          <p:cNvSpPr txBox="1"/>
          <p:nvPr/>
        </p:nvSpPr>
        <p:spPr>
          <a:xfrm>
            <a:off x="786259" y="6193432"/>
            <a:ext cx="2621560" cy="261610"/>
          </a:xfrm>
          <a:prstGeom prst="rect">
            <a:avLst/>
          </a:prstGeom>
          <a:noFill/>
        </p:spPr>
        <p:txBody>
          <a:bodyPr wrap="square">
            <a:spAutoFit/>
          </a:bodyPr>
          <a:lstStyle/>
          <a:p>
            <a:r>
              <a:rPr lang="en-US" sz="1100" b="1" dirty="0">
                <a:solidFill>
                  <a:schemeClr val="accent4">
                    <a:lumMod val="20000"/>
                    <a:lumOff val="80000"/>
                  </a:schemeClr>
                </a:solidFill>
              </a:rPr>
              <a:t>PRIDE IN BELONGING</a:t>
            </a:r>
            <a:endParaRPr lang="ru-RU" sz="1100" b="1" dirty="0">
              <a:solidFill>
                <a:schemeClr val="accent4">
                  <a:lumMod val="20000"/>
                  <a:lumOff val="80000"/>
                </a:schemeClr>
              </a:solidFill>
            </a:endParaRPr>
          </a:p>
        </p:txBody>
      </p:sp>
    </p:spTree>
    <p:extLst>
      <p:ext uri="{BB962C8B-B14F-4D97-AF65-F5344CB8AC3E}">
        <p14:creationId xmlns:p14="http://schemas.microsoft.com/office/powerpoint/2010/main" val="1650012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4820575" y="2149395"/>
            <a:ext cx="6494533" cy="2793950"/>
          </a:xfrm>
        </p:spPr>
      </p:pic>
      <p:sp>
        <p:nvSpPr>
          <p:cNvPr id="4" name="Title 3">
            <a:extLst>
              <a:ext uri="{FF2B5EF4-FFF2-40B4-BE49-F238E27FC236}">
                <a16:creationId xmlns:a16="http://schemas.microsoft.com/office/drawing/2014/main" id="{AEBC1A8D-E693-4704-8E11-5AAB4B40BAEF}"/>
              </a:ext>
            </a:extLst>
          </p:cNvPr>
          <p:cNvSpPr>
            <a:spLocks noGrp="1"/>
          </p:cNvSpPr>
          <p:nvPr>
            <p:ph type="ctrTitle"/>
          </p:nvPr>
        </p:nvSpPr>
        <p:spPr>
          <a:xfrm>
            <a:off x="781986" y="793172"/>
            <a:ext cx="9570553" cy="655621"/>
          </a:xfrm>
        </p:spPr>
        <p:txBody>
          <a:bodyPr>
            <a:normAutofit fontScale="90000"/>
          </a:bodyPr>
          <a:lstStyle/>
          <a:p>
            <a:r>
              <a:rPr lang="en-US" dirty="0"/>
              <a:t>Rathkeale College Old Boys’ Association</a:t>
            </a:r>
            <a:endParaRPr lang="ru-RU" dirty="0"/>
          </a:p>
        </p:txBody>
      </p:sp>
      <p:sp>
        <p:nvSpPr>
          <p:cNvPr id="11" name="Footer Placeholder 10">
            <a:extLst>
              <a:ext uri="{FF2B5EF4-FFF2-40B4-BE49-F238E27FC236}">
                <a16:creationId xmlns:a16="http://schemas.microsoft.com/office/drawing/2014/main" id="{1B906A6D-64CC-4021-B842-B0B179AB3E27}"/>
              </a:ext>
            </a:extLst>
          </p:cNvPr>
          <p:cNvSpPr>
            <a:spLocks noGrp="1"/>
          </p:cNvSpPr>
          <p:nvPr>
            <p:ph type="ftr" sz="quarter" idx="11"/>
          </p:nvPr>
        </p:nvSpPr>
        <p:spPr/>
        <p:txBody>
          <a:bodyPr/>
          <a:lstStyle/>
          <a:p>
            <a:r>
              <a:rPr lang="en-US" b="1" dirty="0">
                <a:solidFill>
                  <a:schemeClr val="accent4">
                    <a:lumMod val="20000"/>
                    <a:lumOff val="80000"/>
                    <a:alpha val="60000"/>
                  </a:schemeClr>
                </a:solidFill>
              </a:rPr>
              <a:t>PRIDE IN BELONGING</a:t>
            </a:r>
            <a:endParaRPr lang="ru-RU" b="1" dirty="0">
              <a:solidFill>
                <a:schemeClr val="accent4">
                  <a:lumMod val="20000"/>
                  <a:lumOff val="80000"/>
                  <a:alpha val="60000"/>
                </a:schemeClr>
              </a:solidFill>
            </a:endParaRPr>
          </a:p>
        </p:txBody>
      </p:sp>
      <p:sp>
        <p:nvSpPr>
          <p:cNvPr id="12" name="Slide Number Placeholder 11">
            <a:extLst>
              <a:ext uri="{FF2B5EF4-FFF2-40B4-BE49-F238E27FC236}">
                <a16:creationId xmlns:a16="http://schemas.microsoft.com/office/drawing/2014/main" id="{B5E4C005-CB50-4CBB-83F0-3393A7AC6211}"/>
              </a:ext>
            </a:extLst>
          </p:cNvPr>
          <p:cNvSpPr>
            <a:spLocks noGrp="1"/>
          </p:cNvSpPr>
          <p:nvPr>
            <p:ph type="sldNum" sz="quarter" idx="12"/>
          </p:nvPr>
        </p:nvSpPr>
        <p:spPr/>
        <p:txBody>
          <a:bodyPr/>
          <a:lstStyle/>
          <a:p>
            <a:fld id="{D495E168-DA5E-4888-8D8A-92B118324C14}" type="slidenum">
              <a:rPr lang="ru-RU" smtClean="0"/>
              <a:pPr/>
              <a:t>2</a:t>
            </a:fld>
            <a:endParaRPr lang="ru-RU" dirty="0"/>
          </a:p>
        </p:txBody>
      </p:sp>
      <p:sp>
        <p:nvSpPr>
          <p:cNvPr id="5" name="Subtitle 4">
            <a:extLst>
              <a:ext uri="{FF2B5EF4-FFF2-40B4-BE49-F238E27FC236}">
                <a16:creationId xmlns:a16="http://schemas.microsoft.com/office/drawing/2014/main" id="{18F92ECC-81D7-46DF-AF27-3388655CE442}"/>
              </a:ext>
            </a:extLst>
          </p:cNvPr>
          <p:cNvSpPr>
            <a:spLocks noGrp="1"/>
          </p:cNvSpPr>
          <p:nvPr>
            <p:ph type="subTitle" idx="1"/>
          </p:nvPr>
        </p:nvSpPr>
        <p:spPr>
          <a:xfrm>
            <a:off x="795772" y="1877051"/>
            <a:ext cx="6843278" cy="2211870"/>
          </a:xfrm>
        </p:spPr>
        <p:txBody>
          <a:bodyPr>
            <a:normAutofit/>
          </a:bodyPr>
          <a:lstStyle/>
          <a:p>
            <a:r>
              <a:rPr lang="en-US" sz="2400" dirty="0">
                <a:solidFill>
                  <a:schemeClr val="tx1"/>
                </a:solidFill>
              </a:rPr>
              <a:t>Patron: John S Taylor</a:t>
            </a:r>
          </a:p>
          <a:p>
            <a:r>
              <a:rPr lang="en-US" sz="2400" dirty="0">
                <a:solidFill>
                  <a:schemeClr val="tx1"/>
                </a:solidFill>
              </a:rPr>
              <a:t>President: Edward Cox</a:t>
            </a:r>
          </a:p>
          <a:p>
            <a:r>
              <a:rPr lang="en-US" sz="2400" dirty="0">
                <a:solidFill>
                  <a:schemeClr val="tx1"/>
                </a:solidFill>
              </a:rPr>
              <a:t>Secretary: Tristan Armitage</a:t>
            </a:r>
            <a:endParaRPr lang="ru-RU" sz="2400" dirty="0">
              <a:solidFill>
                <a:schemeClr val="tx1"/>
              </a:solidFill>
            </a:endParaRPr>
          </a:p>
        </p:txBody>
      </p:sp>
    </p:spTree>
    <p:extLst>
      <p:ext uri="{BB962C8B-B14F-4D97-AF65-F5344CB8AC3E}">
        <p14:creationId xmlns:p14="http://schemas.microsoft.com/office/powerpoint/2010/main" val="2287211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60E4B91E-CC99-49A7-B26A-644201DA68F5}"/>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1396781" y="530420"/>
            <a:ext cx="3894833" cy="4595490"/>
          </a:xfrm>
        </p:spPr>
      </p:pic>
      <p:sp>
        <p:nvSpPr>
          <p:cNvPr id="2" name="Title 1">
            <a:extLst>
              <a:ext uri="{FF2B5EF4-FFF2-40B4-BE49-F238E27FC236}">
                <a16:creationId xmlns:a16="http://schemas.microsoft.com/office/drawing/2014/main" id="{1E38EE8B-1608-4FFC-96B5-595AB97B845A}"/>
              </a:ext>
            </a:extLst>
          </p:cNvPr>
          <p:cNvSpPr>
            <a:spLocks noGrp="1"/>
          </p:cNvSpPr>
          <p:nvPr>
            <p:ph type="title"/>
          </p:nvPr>
        </p:nvSpPr>
        <p:spPr/>
        <p:txBody>
          <a:bodyPr/>
          <a:lstStyle/>
          <a:p>
            <a:r>
              <a:rPr lang="en-US" dirty="0"/>
              <a:t>WELCOME</a:t>
            </a:r>
            <a:endParaRPr lang="ru-RU" dirty="0"/>
          </a:p>
        </p:txBody>
      </p:sp>
      <p:sp>
        <p:nvSpPr>
          <p:cNvPr id="6" name="Footer Placeholder 5">
            <a:extLst>
              <a:ext uri="{FF2B5EF4-FFF2-40B4-BE49-F238E27FC236}">
                <a16:creationId xmlns:a16="http://schemas.microsoft.com/office/drawing/2014/main" id="{983F41B9-CDD2-4DAB-9FE1-AA9A8E082060}"/>
              </a:ext>
            </a:extLst>
          </p:cNvPr>
          <p:cNvSpPr>
            <a:spLocks noGrp="1"/>
          </p:cNvSpPr>
          <p:nvPr>
            <p:ph type="ftr" sz="quarter" idx="11"/>
          </p:nvPr>
        </p:nvSpPr>
        <p:spPr/>
        <p:txBody>
          <a:bodyPr/>
          <a:lstStyle/>
          <a:p>
            <a:r>
              <a:rPr lang="en-US" b="1" dirty="0"/>
              <a:t>PRIDE IN BELONGING</a:t>
            </a:r>
            <a:endParaRPr lang="ru-RU" b="1" dirty="0"/>
          </a:p>
        </p:txBody>
      </p:sp>
      <p:sp>
        <p:nvSpPr>
          <p:cNvPr id="7" name="Slide Number Placeholder 6">
            <a:extLst>
              <a:ext uri="{FF2B5EF4-FFF2-40B4-BE49-F238E27FC236}">
                <a16:creationId xmlns:a16="http://schemas.microsoft.com/office/drawing/2014/main" id="{2E6A3C64-206A-47DC-8E31-F719E356D26D}"/>
              </a:ext>
            </a:extLst>
          </p:cNvPr>
          <p:cNvSpPr>
            <a:spLocks noGrp="1"/>
          </p:cNvSpPr>
          <p:nvPr>
            <p:ph type="sldNum" sz="quarter" idx="12"/>
          </p:nvPr>
        </p:nvSpPr>
        <p:spPr/>
        <p:txBody>
          <a:bodyPr/>
          <a:lstStyle/>
          <a:p>
            <a:fld id="{D495E168-DA5E-4888-8D8A-92B118324C14}" type="slidenum">
              <a:rPr lang="ru-RU" smtClean="0"/>
              <a:pPr/>
              <a:t>3</a:t>
            </a:fld>
            <a:endParaRPr lang="ru-RU" dirty="0"/>
          </a:p>
        </p:txBody>
      </p:sp>
      <p:sp>
        <p:nvSpPr>
          <p:cNvPr id="3" name="Text Placeholder 2">
            <a:extLst>
              <a:ext uri="{FF2B5EF4-FFF2-40B4-BE49-F238E27FC236}">
                <a16:creationId xmlns:a16="http://schemas.microsoft.com/office/drawing/2014/main" id="{C11093FF-1360-4523-8547-5192EDA8BBF9}"/>
              </a:ext>
            </a:extLst>
          </p:cNvPr>
          <p:cNvSpPr>
            <a:spLocks noGrp="1"/>
          </p:cNvSpPr>
          <p:nvPr>
            <p:ph type="body" sz="quarter" idx="13"/>
          </p:nvPr>
        </p:nvSpPr>
        <p:spPr>
          <a:xfrm>
            <a:off x="6487065" y="2050475"/>
            <a:ext cx="4971146" cy="639683"/>
          </a:xfrm>
        </p:spPr>
        <p:txBody>
          <a:bodyPr>
            <a:normAutofit/>
          </a:bodyPr>
          <a:lstStyle/>
          <a:p>
            <a:r>
              <a:rPr lang="en-NZ" u="sng" dirty="0"/>
              <a:t>Decade Reunions</a:t>
            </a:r>
            <a:endParaRPr lang="en-US" dirty="0"/>
          </a:p>
        </p:txBody>
      </p:sp>
      <p:sp>
        <p:nvSpPr>
          <p:cNvPr id="4" name="Text Placeholder 3">
            <a:extLst>
              <a:ext uri="{FF2B5EF4-FFF2-40B4-BE49-F238E27FC236}">
                <a16:creationId xmlns:a16="http://schemas.microsoft.com/office/drawing/2014/main" id="{2B46C56E-82FC-4B02-954F-3AFACF2E8CBA}"/>
              </a:ext>
            </a:extLst>
          </p:cNvPr>
          <p:cNvSpPr>
            <a:spLocks noGrp="1"/>
          </p:cNvSpPr>
          <p:nvPr>
            <p:ph type="body" sz="quarter" idx="14"/>
          </p:nvPr>
        </p:nvSpPr>
        <p:spPr>
          <a:xfrm>
            <a:off x="6400801" y="2562045"/>
            <a:ext cx="5218980" cy="3450566"/>
          </a:xfrm>
        </p:spPr>
        <p:txBody>
          <a:bodyPr>
            <a:normAutofit/>
          </a:bodyPr>
          <a:lstStyle/>
          <a:p>
            <a:pPr marL="0" indent="0">
              <a:buNone/>
            </a:pPr>
            <a:r>
              <a:rPr lang="en-NZ" dirty="0"/>
              <a:t>The Executive of the Old Boys’ Association is very pleased to publicise next year’s Decade Reunions for all those year groups who departed the College in a “4” year.</a:t>
            </a:r>
            <a:endParaRPr lang="en-NZ" b="1" dirty="0"/>
          </a:p>
          <a:p>
            <a:pPr marL="0" indent="0">
              <a:buNone/>
            </a:pPr>
            <a:r>
              <a:rPr lang="en-NZ" dirty="0"/>
              <a:t>Recent Reunions have left us with no doubt that such events are an important addition to the Association’s activities.</a:t>
            </a:r>
          </a:p>
          <a:p>
            <a:pPr marL="0" indent="0">
              <a:buNone/>
            </a:pPr>
            <a:r>
              <a:rPr lang="en-NZ" dirty="0"/>
              <a:t>We very much hope that you and your contemporaries do all you can to ensure that your reunion is a wonderful one. </a:t>
            </a:r>
          </a:p>
          <a:p>
            <a:pPr marL="0" indent="0">
              <a:buNone/>
            </a:pPr>
            <a:r>
              <a:rPr lang="en-NZ" dirty="0"/>
              <a:t>Individual year groups may choose their own activities and work in with Old Girls from St. Matthew’s or follow the proposed programme.</a:t>
            </a:r>
          </a:p>
          <a:p>
            <a:pPr marL="0" indent="0">
              <a:buNone/>
            </a:pPr>
            <a:r>
              <a:rPr lang="en-NZ" dirty="0"/>
              <a:t>Please mark it in your diaries (Friday 31</a:t>
            </a:r>
            <a:r>
              <a:rPr lang="en-NZ" baseline="30000" dirty="0"/>
              <a:t>st</a:t>
            </a:r>
            <a:r>
              <a:rPr lang="en-NZ" dirty="0"/>
              <a:t> May – Saturday 1</a:t>
            </a:r>
            <a:r>
              <a:rPr lang="en-NZ" baseline="30000" dirty="0"/>
              <a:t>st</a:t>
            </a:r>
            <a:r>
              <a:rPr lang="en-NZ" dirty="0"/>
              <a:t> June 2024) and resolve to come along.</a:t>
            </a:r>
          </a:p>
          <a:p>
            <a:pPr marL="0" indent="0">
              <a:buNone/>
            </a:pPr>
            <a:endParaRPr lang="ru-RU" dirty="0"/>
          </a:p>
        </p:txBody>
      </p:sp>
    </p:spTree>
    <p:extLst>
      <p:ext uri="{BB962C8B-B14F-4D97-AF65-F5344CB8AC3E}">
        <p14:creationId xmlns:p14="http://schemas.microsoft.com/office/powerpoint/2010/main" val="3066898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39155-1F5E-4F48-B50E-F00D8FC535D9}"/>
              </a:ext>
            </a:extLst>
          </p:cNvPr>
          <p:cNvSpPr>
            <a:spLocks noGrp="1"/>
          </p:cNvSpPr>
          <p:nvPr>
            <p:ph type="title"/>
          </p:nvPr>
        </p:nvSpPr>
        <p:spPr/>
        <p:txBody>
          <a:bodyPr>
            <a:normAutofit fontScale="90000"/>
          </a:bodyPr>
          <a:lstStyle/>
          <a:p>
            <a:r>
              <a:rPr lang="en-US" dirty="0"/>
              <a:t>THE PROPOSED PROGRAMME</a:t>
            </a:r>
            <a:endParaRPr lang="ru-RU" dirty="0"/>
          </a:p>
        </p:txBody>
      </p:sp>
      <p:sp>
        <p:nvSpPr>
          <p:cNvPr id="3" name="Text Placeholder 2">
            <a:extLst>
              <a:ext uri="{FF2B5EF4-FFF2-40B4-BE49-F238E27FC236}">
                <a16:creationId xmlns:a16="http://schemas.microsoft.com/office/drawing/2014/main" id="{C9DF92D8-1371-40FE-AB90-C65DFF928F5D}"/>
              </a:ext>
            </a:extLst>
          </p:cNvPr>
          <p:cNvSpPr>
            <a:spLocks noGrp="1"/>
          </p:cNvSpPr>
          <p:nvPr>
            <p:ph type="body" idx="1"/>
          </p:nvPr>
        </p:nvSpPr>
        <p:spPr>
          <a:xfrm>
            <a:off x="993286" y="1843333"/>
            <a:ext cx="4183650" cy="365125"/>
          </a:xfrm>
        </p:spPr>
        <p:txBody>
          <a:bodyPr>
            <a:normAutofit fontScale="77500" lnSpcReduction="20000"/>
          </a:bodyPr>
          <a:lstStyle/>
          <a:p>
            <a:r>
              <a:rPr lang="en-US" dirty="0"/>
              <a:t>FRIDAY 31</a:t>
            </a:r>
            <a:r>
              <a:rPr lang="en-US" baseline="30000" dirty="0"/>
              <a:t>st</a:t>
            </a:r>
            <a:r>
              <a:rPr lang="en-US" dirty="0"/>
              <a:t> </a:t>
            </a:r>
            <a:r>
              <a:rPr lang="en-US"/>
              <a:t>May 6:30 </a:t>
            </a:r>
            <a:r>
              <a:rPr lang="en-US" dirty="0"/>
              <a:t>PM – 10 PM</a:t>
            </a:r>
            <a:endParaRPr lang="ru-RU" dirty="0"/>
          </a:p>
        </p:txBody>
      </p:sp>
      <p:sp>
        <p:nvSpPr>
          <p:cNvPr id="4" name="Footer Placeholder 3">
            <a:extLst>
              <a:ext uri="{FF2B5EF4-FFF2-40B4-BE49-F238E27FC236}">
                <a16:creationId xmlns:a16="http://schemas.microsoft.com/office/drawing/2014/main" id="{4C5FF61B-147F-4149-9E50-36696641E103}"/>
              </a:ext>
            </a:extLst>
          </p:cNvPr>
          <p:cNvSpPr>
            <a:spLocks noGrp="1"/>
          </p:cNvSpPr>
          <p:nvPr>
            <p:ph type="ftr" sz="quarter" idx="11"/>
          </p:nvPr>
        </p:nvSpPr>
        <p:spPr/>
        <p:txBody>
          <a:bodyPr/>
          <a:lstStyle/>
          <a:p>
            <a:r>
              <a:rPr lang="en-US" b="1" dirty="0"/>
              <a:t>PRIDE IN BELONGING</a:t>
            </a:r>
            <a:endParaRPr lang="ru-RU" b="1" dirty="0"/>
          </a:p>
        </p:txBody>
      </p:sp>
      <p:sp>
        <p:nvSpPr>
          <p:cNvPr id="5" name="Slide Number Placeholder 4">
            <a:extLst>
              <a:ext uri="{FF2B5EF4-FFF2-40B4-BE49-F238E27FC236}">
                <a16:creationId xmlns:a16="http://schemas.microsoft.com/office/drawing/2014/main" id="{CFEE48EC-430B-4D42-9565-527E52286C4D}"/>
              </a:ext>
            </a:extLst>
          </p:cNvPr>
          <p:cNvSpPr>
            <a:spLocks noGrp="1"/>
          </p:cNvSpPr>
          <p:nvPr>
            <p:ph type="sldNum" sz="quarter" idx="12"/>
          </p:nvPr>
        </p:nvSpPr>
        <p:spPr/>
        <p:txBody>
          <a:bodyPr/>
          <a:lstStyle/>
          <a:p>
            <a:fld id="{D495E168-DA5E-4888-8D8A-92B118324C14}" type="slidenum">
              <a:rPr lang="ru-RU" smtClean="0"/>
              <a:pPr/>
              <a:t>4</a:t>
            </a:fld>
            <a:endParaRPr lang="ru-RU" dirty="0"/>
          </a:p>
        </p:txBody>
      </p:sp>
      <p:sp>
        <p:nvSpPr>
          <p:cNvPr id="8" name="Text Placeholder 7">
            <a:extLst>
              <a:ext uri="{FF2B5EF4-FFF2-40B4-BE49-F238E27FC236}">
                <a16:creationId xmlns:a16="http://schemas.microsoft.com/office/drawing/2014/main" id="{E3AB4F18-AE38-4488-9473-A828459DA8A4}"/>
              </a:ext>
            </a:extLst>
          </p:cNvPr>
          <p:cNvSpPr>
            <a:spLocks noGrp="1"/>
          </p:cNvSpPr>
          <p:nvPr>
            <p:ph type="body" idx="18"/>
          </p:nvPr>
        </p:nvSpPr>
        <p:spPr>
          <a:xfrm>
            <a:off x="6064972" y="1843333"/>
            <a:ext cx="4183650" cy="365125"/>
          </a:xfrm>
        </p:spPr>
        <p:txBody>
          <a:bodyPr>
            <a:normAutofit fontScale="85000" lnSpcReduction="20000"/>
          </a:bodyPr>
          <a:lstStyle/>
          <a:p>
            <a:r>
              <a:rPr lang="en-US"/>
              <a:t>SATURDAY 1</a:t>
            </a:r>
            <a:r>
              <a:rPr lang="en-US" baseline="30000"/>
              <a:t>st</a:t>
            </a:r>
            <a:r>
              <a:rPr lang="en-US"/>
              <a:t> June</a:t>
            </a:r>
            <a:endParaRPr lang="ru-RU" dirty="0"/>
          </a:p>
        </p:txBody>
      </p:sp>
      <p:sp>
        <p:nvSpPr>
          <p:cNvPr id="7" name="Text Placeholder 6">
            <a:extLst>
              <a:ext uri="{FF2B5EF4-FFF2-40B4-BE49-F238E27FC236}">
                <a16:creationId xmlns:a16="http://schemas.microsoft.com/office/drawing/2014/main" id="{B0CA970E-796E-4258-8457-D1CEF7B4B866}"/>
              </a:ext>
            </a:extLst>
          </p:cNvPr>
          <p:cNvSpPr>
            <a:spLocks noGrp="1"/>
          </p:cNvSpPr>
          <p:nvPr>
            <p:ph type="body" sz="quarter" idx="20"/>
          </p:nvPr>
        </p:nvSpPr>
        <p:spPr>
          <a:xfrm>
            <a:off x="811311" y="2432742"/>
            <a:ext cx="4365625" cy="3019150"/>
          </a:xfrm>
        </p:spPr>
        <p:txBody>
          <a:bodyPr>
            <a:normAutofit fontScale="92500"/>
          </a:bodyPr>
          <a:lstStyle/>
          <a:p>
            <a:pPr marL="0" indent="0">
              <a:buNone/>
            </a:pPr>
            <a:r>
              <a:rPr lang="en-NZ" dirty="0"/>
              <a:t>Combined Old Boys’ and Old Girls’ Year Groups gathering, College Dining Hall. </a:t>
            </a:r>
          </a:p>
          <a:p>
            <a:pPr marL="0" indent="0">
              <a:buNone/>
            </a:pPr>
            <a:r>
              <a:rPr lang="en-NZ" dirty="0"/>
              <a:t>An opportunity to mix and mingle with all those attending the weekend.  College staff will be invited to attend.  There will be brief speeches of welcome early in the evening.  Park in the main carpark between School House and the Dining Hall.  </a:t>
            </a:r>
          </a:p>
          <a:p>
            <a:pPr marL="0" indent="0">
              <a:buNone/>
            </a:pPr>
            <a:r>
              <a:rPr lang="en-NZ" dirty="0"/>
              <a:t>A bus service may be provided</a:t>
            </a:r>
          </a:p>
          <a:p>
            <a:pPr marL="0" indent="0">
              <a:buNone/>
            </a:pPr>
            <a:r>
              <a:rPr lang="en-NZ" dirty="0"/>
              <a:t>Cost </a:t>
            </a:r>
            <a:r>
              <a:rPr lang="en-NZ"/>
              <a:t>is $25.00 </a:t>
            </a:r>
            <a:r>
              <a:rPr lang="en-NZ" dirty="0"/>
              <a:t>per head.  Payment is expected upon entry either by EFTPOS or correct cash amount.</a:t>
            </a:r>
          </a:p>
          <a:p>
            <a:pPr marL="0" indent="0">
              <a:buNone/>
            </a:pPr>
            <a:r>
              <a:rPr lang="en-NZ" dirty="0"/>
              <a:t>Alcoholic and non-alcoholic drinks, finger food and a light supper will be provided.</a:t>
            </a:r>
          </a:p>
          <a:p>
            <a:endParaRPr lang="ru-RU" dirty="0"/>
          </a:p>
        </p:txBody>
      </p:sp>
      <p:sp>
        <p:nvSpPr>
          <p:cNvPr id="17" name="Text Placeholder 16">
            <a:extLst>
              <a:ext uri="{FF2B5EF4-FFF2-40B4-BE49-F238E27FC236}">
                <a16:creationId xmlns:a16="http://schemas.microsoft.com/office/drawing/2014/main" id="{663B63A5-075F-4429-8F7A-8E50D3497170}"/>
              </a:ext>
            </a:extLst>
          </p:cNvPr>
          <p:cNvSpPr>
            <a:spLocks noGrp="1"/>
          </p:cNvSpPr>
          <p:nvPr>
            <p:ph type="body" sz="quarter" idx="21"/>
          </p:nvPr>
        </p:nvSpPr>
        <p:spPr>
          <a:xfrm>
            <a:off x="5986915" y="2432742"/>
            <a:ext cx="4365625" cy="3519484"/>
          </a:xfrm>
        </p:spPr>
        <p:txBody>
          <a:bodyPr>
            <a:normAutofit fontScale="85000" lnSpcReduction="10000"/>
          </a:bodyPr>
          <a:lstStyle/>
          <a:p>
            <a:r>
              <a:rPr lang="en-NZ" b="1" dirty="0">
                <a:effectLst/>
                <a:latin typeface="Century Gothic" panose="020B0502020202020204" pitchFamily="34" charset="0"/>
                <a:ea typeface="Calibri" panose="020F0502020204030204" pitchFamily="34" charset="0"/>
              </a:rPr>
              <a:t>9:00 AM </a:t>
            </a:r>
            <a:r>
              <a:rPr lang="en-NZ" dirty="0">
                <a:effectLst/>
                <a:latin typeface="Century Gothic" panose="020B0502020202020204" pitchFamily="34" charset="0"/>
                <a:ea typeface="Calibri" panose="020F0502020204030204" pitchFamily="34" charset="0"/>
              </a:rPr>
              <a:t>Chapel for Absent Friends for Old Boys in St Martin’s Chapel at Rathkeale. Conducted by School Chaplain Ben Arcus. It would be great to have this well attended. Wives etc., are always welcome</a:t>
            </a:r>
            <a:endParaRPr lang="en-NZ" b="1" dirty="0">
              <a:latin typeface="Century Gothic" panose="020B0502020202020204" pitchFamily="34" charset="0"/>
            </a:endParaRPr>
          </a:p>
          <a:p>
            <a:r>
              <a:rPr lang="en-NZ" b="1" dirty="0"/>
              <a:t>10:00 AM</a:t>
            </a:r>
            <a:r>
              <a:rPr lang="en-NZ" dirty="0"/>
              <a:t>	 Morning tea in the Dining Hall. </a:t>
            </a:r>
          </a:p>
          <a:p>
            <a:r>
              <a:rPr lang="en-NZ" b="1" dirty="0"/>
              <a:t>10:40 AM</a:t>
            </a:r>
            <a:r>
              <a:rPr lang="en-NZ" dirty="0"/>
              <a:t>	 Official photographs – these will be taken in front of School House in keeping with tradition!  Please be punctual so that these can be completed promptly.  Copies of Photographs maybe ordered. </a:t>
            </a:r>
          </a:p>
          <a:p>
            <a:r>
              <a:rPr lang="en-NZ" b="1" dirty="0"/>
              <a:t>11:30 AM</a:t>
            </a:r>
            <a:r>
              <a:rPr lang="en-NZ" dirty="0"/>
              <a:t> Tours of the College and a chance for you to poke your noses into your old haunts.</a:t>
            </a:r>
          </a:p>
          <a:p>
            <a:r>
              <a:rPr lang="en-NZ" b="1" dirty="0"/>
              <a:t>1:00 PM</a:t>
            </a:r>
            <a:r>
              <a:rPr lang="en-NZ" dirty="0"/>
              <a:t> Light lunch in the Dining Hall courtesy of the College.</a:t>
            </a:r>
          </a:p>
          <a:p>
            <a:r>
              <a:rPr lang="en-NZ" b="1" dirty="0"/>
              <a:t>1:30 PM</a:t>
            </a:r>
            <a:r>
              <a:rPr lang="en-NZ" dirty="0"/>
              <a:t> St. Matthews’ girls lunch followed by School tour.</a:t>
            </a:r>
          </a:p>
          <a:p>
            <a:pPr marL="0" indent="0">
              <a:buNone/>
            </a:pPr>
            <a:r>
              <a:rPr lang="en-NZ" b="1" dirty="0"/>
              <a:t>Year Group Facilitators will structure the remainder of the day and arrange  the venue for the evening’s dinner and activity.</a:t>
            </a:r>
            <a:endParaRPr lang="ru-RU" b="1" dirty="0"/>
          </a:p>
        </p:txBody>
      </p:sp>
    </p:spTree>
    <p:extLst>
      <p:ext uri="{BB962C8B-B14F-4D97-AF65-F5344CB8AC3E}">
        <p14:creationId xmlns:p14="http://schemas.microsoft.com/office/powerpoint/2010/main" val="3953500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9AE9B74E-83A6-4E11-8B41-300A15318533}"/>
              </a:ext>
            </a:extLst>
          </p:cNvPr>
          <p:cNvPicPr>
            <a:picLocks noGrp="1" noChangeAspect="1"/>
          </p:cNvPicPr>
          <p:nvPr>
            <p:ph type="pic" sz="quarter" idx="21"/>
          </p:nvPr>
        </p:nvPicPr>
        <p:blipFill>
          <a:blip r:embed="rId2">
            <a:extLst>
              <a:ext uri="{28A0092B-C50C-407E-A947-70E740481C1C}">
                <a14:useLocalDpi xmlns:a14="http://schemas.microsoft.com/office/drawing/2010/main" val="0"/>
              </a:ext>
            </a:extLst>
          </a:blip>
          <a:stretch>
            <a:fillRect/>
          </a:stretch>
        </p:blipFill>
        <p:spPr>
          <a:xfrm>
            <a:off x="5245189" y="363685"/>
            <a:ext cx="6943003" cy="5207252"/>
          </a:xfrm>
        </p:spPr>
      </p:pic>
      <p:sp>
        <p:nvSpPr>
          <p:cNvPr id="2" name="Title 1">
            <a:extLst>
              <a:ext uri="{FF2B5EF4-FFF2-40B4-BE49-F238E27FC236}">
                <a16:creationId xmlns:a16="http://schemas.microsoft.com/office/drawing/2014/main" id="{DE4D24B6-BECF-4BE6-9971-53768392C0BB}"/>
              </a:ext>
            </a:extLst>
          </p:cNvPr>
          <p:cNvSpPr>
            <a:spLocks noGrp="1"/>
          </p:cNvSpPr>
          <p:nvPr>
            <p:ph type="title"/>
          </p:nvPr>
        </p:nvSpPr>
        <p:spPr/>
        <p:txBody>
          <a:bodyPr/>
          <a:lstStyle/>
          <a:p>
            <a:r>
              <a:rPr lang="en-US" dirty="0"/>
              <a:t>THANK YOU!</a:t>
            </a:r>
            <a:endParaRPr lang="ru-RU" dirty="0"/>
          </a:p>
        </p:txBody>
      </p:sp>
      <p:sp>
        <p:nvSpPr>
          <p:cNvPr id="3" name="Text Placeholder 2">
            <a:extLst>
              <a:ext uri="{FF2B5EF4-FFF2-40B4-BE49-F238E27FC236}">
                <a16:creationId xmlns:a16="http://schemas.microsoft.com/office/drawing/2014/main" id="{D46DC636-DB75-49A5-B764-91FF21804DA0}"/>
              </a:ext>
            </a:extLst>
          </p:cNvPr>
          <p:cNvSpPr>
            <a:spLocks noGrp="1"/>
          </p:cNvSpPr>
          <p:nvPr>
            <p:ph type="body" sz="quarter" idx="16"/>
          </p:nvPr>
        </p:nvSpPr>
        <p:spPr>
          <a:xfrm>
            <a:off x="824420" y="3955665"/>
            <a:ext cx="6868285" cy="524711"/>
          </a:xfrm>
        </p:spPr>
        <p:txBody>
          <a:bodyPr/>
          <a:lstStyle/>
          <a:p>
            <a:r>
              <a:rPr lang="en-US" dirty="0"/>
              <a:t>Rathkeale Old Boys’ Assn. Committee</a:t>
            </a:r>
            <a:endParaRPr lang="ru-RU" dirty="0"/>
          </a:p>
        </p:txBody>
      </p:sp>
      <p:sp>
        <p:nvSpPr>
          <p:cNvPr id="4" name="Text Placeholder 3">
            <a:extLst>
              <a:ext uri="{FF2B5EF4-FFF2-40B4-BE49-F238E27FC236}">
                <a16:creationId xmlns:a16="http://schemas.microsoft.com/office/drawing/2014/main" id="{EE5A967A-4C75-4949-9D48-17FD2D8B8B59}"/>
              </a:ext>
            </a:extLst>
          </p:cNvPr>
          <p:cNvSpPr>
            <a:spLocks noGrp="1"/>
          </p:cNvSpPr>
          <p:nvPr>
            <p:ph type="body" sz="quarter" idx="17"/>
          </p:nvPr>
        </p:nvSpPr>
        <p:spPr/>
        <p:txBody>
          <a:bodyPr/>
          <a:lstStyle/>
          <a:p>
            <a:r>
              <a:rPr lang="en-US" dirty="0"/>
              <a:t>Phone:</a:t>
            </a:r>
            <a:endParaRPr lang="ru-RU" dirty="0"/>
          </a:p>
        </p:txBody>
      </p:sp>
      <p:sp>
        <p:nvSpPr>
          <p:cNvPr id="5" name="Text Placeholder 4">
            <a:extLst>
              <a:ext uri="{FF2B5EF4-FFF2-40B4-BE49-F238E27FC236}">
                <a16:creationId xmlns:a16="http://schemas.microsoft.com/office/drawing/2014/main" id="{E15085CC-458F-4E9F-AF16-A815111FBF00}"/>
              </a:ext>
            </a:extLst>
          </p:cNvPr>
          <p:cNvSpPr>
            <a:spLocks noGrp="1"/>
          </p:cNvSpPr>
          <p:nvPr>
            <p:ph type="body" sz="quarter" idx="18"/>
          </p:nvPr>
        </p:nvSpPr>
        <p:spPr/>
        <p:txBody>
          <a:bodyPr/>
          <a:lstStyle/>
          <a:p>
            <a:r>
              <a:rPr lang="en-US" dirty="0"/>
              <a:t>06 370 0175 ext. 7730</a:t>
            </a:r>
            <a:endParaRPr lang="ru-RU" dirty="0"/>
          </a:p>
        </p:txBody>
      </p:sp>
      <p:sp>
        <p:nvSpPr>
          <p:cNvPr id="6" name="Text Placeholder 5">
            <a:extLst>
              <a:ext uri="{FF2B5EF4-FFF2-40B4-BE49-F238E27FC236}">
                <a16:creationId xmlns:a16="http://schemas.microsoft.com/office/drawing/2014/main" id="{459230DA-C209-4406-A9FA-EE60A7827F74}"/>
              </a:ext>
            </a:extLst>
          </p:cNvPr>
          <p:cNvSpPr>
            <a:spLocks noGrp="1"/>
          </p:cNvSpPr>
          <p:nvPr>
            <p:ph type="body" sz="quarter" idx="19"/>
          </p:nvPr>
        </p:nvSpPr>
        <p:spPr/>
        <p:txBody>
          <a:bodyPr/>
          <a:lstStyle/>
          <a:p>
            <a:r>
              <a:rPr lang="en-US" dirty="0"/>
              <a:t>Email:</a:t>
            </a:r>
            <a:endParaRPr lang="ru-RU" dirty="0"/>
          </a:p>
        </p:txBody>
      </p:sp>
      <p:sp>
        <p:nvSpPr>
          <p:cNvPr id="7" name="Text Placeholder 6">
            <a:extLst>
              <a:ext uri="{FF2B5EF4-FFF2-40B4-BE49-F238E27FC236}">
                <a16:creationId xmlns:a16="http://schemas.microsoft.com/office/drawing/2014/main" id="{D10F5C8F-9E7F-4E64-9AF6-329D1654118B}"/>
              </a:ext>
            </a:extLst>
          </p:cNvPr>
          <p:cNvSpPr>
            <a:spLocks noGrp="1"/>
          </p:cNvSpPr>
          <p:nvPr>
            <p:ph type="body" sz="quarter" idx="20"/>
          </p:nvPr>
        </p:nvSpPr>
        <p:spPr>
          <a:xfrm>
            <a:off x="824420" y="5593914"/>
            <a:ext cx="5559127" cy="365125"/>
          </a:xfrm>
        </p:spPr>
        <p:txBody>
          <a:bodyPr/>
          <a:lstStyle/>
          <a:p>
            <a:r>
              <a:rPr lang="en-US" dirty="0"/>
              <a:t>oldboys@rathkealeoldboys.org.nz</a:t>
            </a:r>
            <a:endParaRPr lang="ru-RU" dirty="0"/>
          </a:p>
        </p:txBody>
      </p:sp>
    </p:spTree>
    <p:extLst>
      <p:ext uri="{BB962C8B-B14F-4D97-AF65-F5344CB8AC3E}">
        <p14:creationId xmlns:p14="http://schemas.microsoft.com/office/powerpoint/2010/main" val="13166635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0F309C-DE10-4641-9043-BB7E781AC404}">
  <ds:schemaRefs>
    <ds:schemaRef ds:uri="http://schemas.microsoft.com/sharepoint/v3/contenttype/forms"/>
  </ds:schemaRefs>
</ds:datastoreItem>
</file>

<file path=customXml/itemProps2.xml><?xml version="1.0" encoding="utf-8"?>
<ds:datastoreItem xmlns:ds="http://schemas.openxmlformats.org/officeDocument/2006/customXml" ds:itemID="{12024DF7-0783-4549-86B7-A48B29FBA9C2}">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A6393BED-762D-4FA3-96CF-866F426A04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Template>
  <TotalTime>0</TotalTime>
  <Words>485</Words>
  <Application>Microsoft Office PowerPoint</Application>
  <PresentationFormat>Widescreen</PresentationFormat>
  <Paragraphs>43</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Century Gothic</vt:lpstr>
      <vt:lpstr>Wingdings 3</vt:lpstr>
      <vt:lpstr>Ion</vt:lpstr>
      <vt:lpstr>2024 DECADE REUNIONS</vt:lpstr>
      <vt:lpstr>Rathkeale College Old Boys’ Association</vt:lpstr>
      <vt:lpstr>WELCOME</vt:lpstr>
      <vt:lpstr>THE PROPOSED PROGRAMME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2019-08-07T23:11:41Z</dcterms:created>
  <dcterms:modified xsi:type="dcterms:W3CDTF">2023-09-22T01:05:10Z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