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5" r:id="rId4"/>
  </p:sldMasterIdLst>
  <p:notesMasterIdLst>
    <p:notesMasterId r:id="rId10"/>
  </p:notesMasterIdLst>
  <p:handoutMasterIdLst>
    <p:handoutMasterId r:id="rId11"/>
  </p:handoutMasterIdLst>
  <p:sldIdLst>
    <p:sldId id="266" r:id="rId5"/>
    <p:sldId id="256" r:id="rId6"/>
    <p:sldId id="257" r:id="rId7"/>
    <p:sldId id="259" r:id="rId8"/>
    <p:sldId id="269"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74" autoAdjust="0"/>
  </p:normalViewPr>
  <p:slideViewPr>
    <p:cSldViewPr snapToGrid="0" showGuides="1">
      <p:cViewPr varScale="1">
        <p:scale>
          <a:sx n="86" d="100"/>
          <a:sy n="86" d="100"/>
        </p:scale>
        <p:origin x="562" y="58"/>
      </p:cViewPr>
      <p:guideLst>
        <p:guide pos="3840"/>
        <p:guide orient="horz" pos="2160"/>
      </p:guideLst>
    </p:cSldViewPr>
  </p:slideViewPr>
  <p:notesTextViewPr>
    <p:cViewPr>
      <p:scale>
        <a:sx n="1" d="1"/>
        <a:sy n="1" d="1"/>
      </p:scale>
      <p:origin x="0" y="0"/>
    </p:cViewPr>
  </p:notesTextViewPr>
  <p:notesViewPr>
    <p:cSldViewPr snapToGrid="0">
      <p:cViewPr varScale="1">
        <p:scale>
          <a:sx n="55" d="100"/>
          <a:sy n="55" d="100"/>
        </p:scale>
        <p:origin x="190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9E02AD-574F-46B1-91CF-758ECD9272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a:extLst>
              <a:ext uri="{FF2B5EF4-FFF2-40B4-BE49-F238E27FC236}">
                <a16:creationId xmlns:a16="http://schemas.microsoft.com/office/drawing/2014/main" id="{0DCDBB3E-0962-4543-8203-0E0084580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02A5B2-8064-4382-9E31-9E46E0F5B2C3}" type="datetimeFigureOut">
              <a:rPr lang="ru-RU" smtClean="0"/>
              <a:t>16.09.2022</a:t>
            </a:fld>
            <a:endParaRPr lang="ru-RU"/>
          </a:p>
        </p:txBody>
      </p:sp>
      <p:sp>
        <p:nvSpPr>
          <p:cNvPr id="4" name="Footer Placeholder 3">
            <a:extLst>
              <a:ext uri="{FF2B5EF4-FFF2-40B4-BE49-F238E27FC236}">
                <a16:creationId xmlns:a16="http://schemas.microsoft.com/office/drawing/2014/main" id="{DD61A4A7-FC01-4444-9707-74E93BD634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a:extLst>
              <a:ext uri="{FF2B5EF4-FFF2-40B4-BE49-F238E27FC236}">
                <a16:creationId xmlns:a16="http://schemas.microsoft.com/office/drawing/2014/main" id="{B28D65D7-8813-49CE-A8BE-42984C5CBD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22FEE5-93F6-4794-9247-D82E88608B7E}" type="slidenum">
              <a:rPr lang="ru-RU" smtClean="0"/>
              <a:t>‹#›</a:t>
            </a:fld>
            <a:endParaRPr lang="ru-RU"/>
          </a:p>
        </p:txBody>
      </p:sp>
    </p:spTree>
    <p:extLst>
      <p:ext uri="{BB962C8B-B14F-4D97-AF65-F5344CB8AC3E}">
        <p14:creationId xmlns:p14="http://schemas.microsoft.com/office/powerpoint/2010/main" val="214840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16.09.2022</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7"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8"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Tree>
    <p:extLst>
      <p:ext uri="{BB962C8B-B14F-4D97-AF65-F5344CB8AC3E}">
        <p14:creationId xmlns:p14="http://schemas.microsoft.com/office/powerpoint/2010/main" val="288455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ru-RU"/>
              <a:t>MM.DD.20XX</a:t>
            </a:r>
            <a:endParaRPr lang="ru-RU" dirty="0"/>
          </a:p>
        </p:txBody>
      </p:sp>
      <p:sp>
        <p:nvSpPr>
          <p:cNvPr id="6" name="Footer Placeholder 5"/>
          <p:cNvSpPr>
            <a:spLocks noGrp="1"/>
          </p:cNvSpPr>
          <p:nvPr>
            <p:ph type="ftr" sz="quarter" idx="11"/>
          </p:nvPr>
        </p:nvSpPr>
        <p:spPr/>
        <p:txBody>
          <a:bodyPr/>
          <a:lstStyle/>
          <a:p>
            <a:r>
              <a:rPr lang="en-US"/>
              <a:t>ADD A FOOTER</a:t>
            </a:r>
            <a:endParaRPr lang="ru-RU" dirty="0"/>
          </a:p>
        </p:txBody>
      </p:sp>
      <p:sp>
        <p:nvSpPr>
          <p:cNvPr id="7" name="Slide Number Placeholder 6"/>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627122945"/>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ru-RU"/>
              <a:t>MM.DD.20XX</a:t>
            </a:r>
            <a:endParaRPr lang="ru-RU" dirty="0"/>
          </a:p>
        </p:txBody>
      </p:sp>
      <p:sp>
        <p:nvSpPr>
          <p:cNvPr id="5" name="Footer Placeholder 4"/>
          <p:cNvSpPr>
            <a:spLocks noGrp="1"/>
          </p:cNvSpPr>
          <p:nvPr>
            <p:ph type="ftr" sz="quarter" idx="11"/>
          </p:nvPr>
        </p:nvSpPr>
        <p:spPr/>
        <p:txBody>
          <a:bodyPr/>
          <a:lstStyle/>
          <a:p>
            <a:r>
              <a:rPr lang="en-US"/>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310445551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ru-RU"/>
              <a:t>MM.DD.20XX</a:t>
            </a:r>
            <a:endParaRPr lang="ru-RU" dirty="0"/>
          </a:p>
        </p:txBody>
      </p:sp>
      <p:sp>
        <p:nvSpPr>
          <p:cNvPr id="5" name="Footer Placeholder 4"/>
          <p:cNvSpPr>
            <a:spLocks noGrp="1"/>
          </p:cNvSpPr>
          <p:nvPr>
            <p:ph type="ftr" sz="quarter" idx="11"/>
          </p:nvPr>
        </p:nvSpPr>
        <p:spPr/>
        <p:txBody>
          <a:bodyPr/>
          <a:lstStyle/>
          <a:p>
            <a:r>
              <a:rPr lang="en-US"/>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pPr/>
              <a:t>‹#›</a:t>
            </a:fld>
            <a:endParaRPr lang="ru-RU"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18742979"/>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ru-RU"/>
              <a:t>MM.DD.20XX</a:t>
            </a:r>
            <a:endParaRPr lang="ru-RU" dirty="0"/>
          </a:p>
        </p:txBody>
      </p:sp>
      <p:sp>
        <p:nvSpPr>
          <p:cNvPr id="5" name="Footer Placeholder 4"/>
          <p:cNvSpPr>
            <a:spLocks noGrp="1"/>
          </p:cNvSpPr>
          <p:nvPr>
            <p:ph type="ftr" sz="quarter" idx="11"/>
          </p:nvPr>
        </p:nvSpPr>
        <p:spPr/>
        <p:txBody>
          <a:bodyPr/>
          <a:lstStyle/>
          <a:p>
            <a:r>
              <a:rPr lang="en-US"/>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2620476035"/>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ru-RU"/>
              <a:t>MM.DD.20XX</a:t>
            </a:r>
            <a:endParaRPr lang="ru-RU" dirty="0"/>
          </a:p>
        </p:txBody>
      </p:sp>
      <p:sp>
        <p:nvSpPr>
          <p:cNvPr id="4" name="Footer Placeholder 4"/>
          <p:cNvSpPr>
            <a:spLocks noGrp="1"/>
          </p:cNvSpPr>
          <p:nvPr>
            <p:ph type="ftr" sz="quarter" idx="11"/>
          </p:nvPr>
        </p:nvSpPr>
        <p:spPr/>
        <p:txBody>
          <a:bodyPr/>
          <a:lstStyle/>
          <a:p>
            <a:r>
              <a:rPr lang="en-US"/>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333329050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ru-RU"/>
              <a:t>MM.DD.20XX</a:t>
            </a:r>
            <a:endParaRPr lang="ru-RU" dirty="0"/>
          </a:p>
        </p:txBody>
      </p:sp>
      <p:sp>
        <p:nvSpPr>
          <p:cNvPr id="4" name="Footer Placeholder 4"/>
          <p:cNvSpPr>
            <a:spLocks noGrp="1"/>
          </p:cNvSpPr>
          <p:nvPr>
            <p:ph type="ftr" sz="quarter" idx="11"/>
          </p:nvPr>
        </p:nvSpPr>
        <p:spPr/>
        <p:txBody>
          <a:bodyPr/>
          <a:lstStyle/>
          <a:p>
            <a:r>
              <a:rPr lang="en-US"/>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3190213336"/>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ru-RU"/>
              <a:t>MM.DD.20XX</a:t>
            </a:r>
            <a:endParaRPr lang="ru-RU" dirty="0"/>
          </a:p>
        </p:txBody>
      </p:sp>
      <p:sp>
        <p:nvSpPr>
          <p:cNvPr id="5" name="Footer Placeholder 4"/>
          <p:cNvSpPr>
            <a:spLocks noGrp="1"/>
          </p:cNvSpPr>
          <p:nvPr>
            <p:ph type="ftr" sz="quarter" idx="11"/>
          </p:nvPr>
        </p:nvSpPr>
        <p:spPr/>
        <p:txBody>
          <a:bodyPr/>
          <a:lstStyle/>
          <a:p>
            <a:r>
              <a:rPr lang="en-US"/>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2156172662"/>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ru-RU"/>
              <a:t>MM.DD.20XX</a:t>
            </a:r>
            <a:endParaRPr lang="ru-RU" dirty="0"/>
          </a:p>
        </p:txBody>
      </p:sp>
      <p:sp>
        <p:nvSpPr>
          <p:cNvPr id="5" name="Footer Placeholder 4"/>
          <p:cNvSpPr>
            <a:spLocks noGrp="1"/>
          </p:cNvSpPr>
          <p:nvPr>
            <p:ph type="ftr" sz="quarter" idx="11"/>
          </p:nvPr>
        </p:nvSpPr>
        <p:spPr/>
        <p:txBody>
          <a:bodyPr/>
          <a:lstStyle/>
          <a:p>
            <a:r>
              <a:rPr lang="en-US"/>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896425721"/>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a:extLst>
              <a:ext uri="{FF2B5EF4-FFF2-40B4-BE49-F238E27FC236}">
                <a16:creationId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a:t>Click icon to add picture</a:t>
            </a:r>
            <a:endParaRPr lang="ru-RU"/>
          </a:p>
        </p:txBody>
      </p:sp>
    </p:spTree>
    <p:extLst>
      <p:ext uri="{BB962C8B-B14F-4D97-AF65-F5344CB8AC3E}">
        <p14:creationId xmlns:p14="http://schemas.microsoft.com/office/powerpoint/2010/main" val="1549349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4" name="Date Placeholder 3">
            <a:extLst>
              <a:ext uri="{FF2B5EF4-FFF2-40B4-BE49-F238E27FC236}">
                <a16:creationId xmlns:a16="http://schemas.microsoft.com/office/drawing/2014/main" id="{0FD10BB4-D57E-4372-8E10-AC15DC09615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66020939-F172-405E-A418-A87CE5D908B7}"/>
              </a:ext>
            </a:extLst>
          </p:cNvPr>
          <p:cNvSpPr>
            <a:spLocks noGrp="1"/>
          </p:cNvSpPr>
          <p:nvPr>
            <p:ph type="ftr" sz="quarter" idx="11"/>
          </p:nvPr>
        </p:nvSpPr>
        <p:spPr>
          <a:xfrm>
            <a:off x="812290" y="5797769"/>
            <a:ext cx="3808348" cy="365125"/>
          </a:xfrm>
          <a:prstGeom prst="rect">
            <a:avLst/>
          </a:prstGeom>
        </p:spPr>
        <p:txBody>
          <a:bodyPr/>
          <a:lstStyle/>
          <a:p>
            <a:r>
              <a:rPr lang="en-US" dirty="0"/>
              <a:t>ADD A FOOTER</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0210624-61F8-48B2-BD00-D3BC39DEBDCF}"/>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Tree>
    <p:extLst>
      <p:ext uri="{BB962C8B-B14F-4D97-AF65-F5344CB8AC3E}">
        <p14:creationId xmlns:p14="http://schemas.microsoft.com/office/powerpoint/2010/main" val="19202355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r>
              <a:rPr lang="ru-RU"/>
              <a:t>MM.DD.20XX</a:t>
            </a:r>
            <a:endParaRPr lang="ru-RU" dirty="0"/>
          </a:p>
        </p:txBody>
      </p:sp>
      <p:sp>
        <p:nvSpPr>
          <p:cNvPr id="5" name="Footer Placeholder 4"/>
          <p:cNvSpPr>
            <a:spLocks noGrp="1"/>
          </p:cNvSpPr>
          <p:nvPr>
            <p:ph type="ftr" sz="quarter" idx="11"/>
          </p:nvPr>
        </p:nvSpPr>
        <p:spPr/>
        <p:txBody>
          <a:bodyPr/>
          <a:lstStyle/>
          <a:p>
            <a:r>
              <a:rPr lang="en-US"/>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t>‹#›</a:t>
            </a:fld>
            <a:endParaRPr lang="ru-RU" dirty="0"/>
          </a:p>
        </p:txBody>
      </p:sp>
      <p:sp>
        <p:nvSpPr>
          <p:cNvPr id="8" name="Oval 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grpSp>
        <p:nvGrpSpPr>
          <p:cNvPr id="10"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11"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12"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13"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14"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15"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16"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7"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830198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ubtitle, Content and Imag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4" name="Oval 23">
            <a:extLst>
              <a:ext uri="{FF2B5EF4-FFF2-40B4-BE49-F238E27FC236}">
                <a16:creationId xmlns:a16="http://schemas.microsoft.com/office/drawing/2014/main"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0" name="Freeform: Shape 9">
            <a:extLst>
              <a:ext uri="{FF2B5EF4-FFF2-40B4-BE49-F238E27FC236}">
                <a16:creationId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a:extLst>
              <a:ext uri="{FF2B5EF4-FFF2-40B4-BE49-F238E27FC236}">
                <a16:creationId xmlns:a16="http://schemas.microsoft.com/office/drawing/2014/main" id="{F469DEB5-CC79-4D71-8360-0B10B34244B7}"/>
              </a:ext>
            </a:extLst>
          </p:cNvPr>
          <p:cNvSpPr>
            <a:spLocks noGrp="1"/>
          </p:cNvSpPr>
          <p:nvPr userDrawn="1">
            <p:ph type="body" sz="quarter" idx="13"/>
          </p:nvPr>
        </p:nvSpPr>
        <p:spPr>
          <a:xfrm>
            <a:off x="6910023" y="2050475"/>
            <a:ext cx="4548187" cy="639683"/>
          </a:xfrm>
        </p:spPr>
        <p:txBody>
          <a:bodyPr>
            <a:normAutofit/>
          </a:bodyPr>
          <a:lstStyle>
            <a:lvl1pPr marL="0" indent="0">
              <a:buNone/>
              <a:defRPr sz="1800" b="1" i="0"/>
            </a:lvl1pPr>
          </a:lstStyle>
          <a:p>
            <a:pPr lvl="0"/>
            <a:r>
              <a:rPr lang="en-US"/>
              <a:t>Click to edit Master text styles</a:t>
            </a:r>
          </a:p>
        </p:txBody>
      </p:sp>
      <p:sp>
        <p:nvSpPr>
          <p:cNvPr id="17" name="Text Placeholder 14">
            <a:extLst>
              <a:ext uri="{FF2B5EF4-FFF2-40B4-BE49-F238E27FC236}">
                <a16:creationId xmlns:a16="http://schemas.microsoft.com/office/drawing/2014/main" id="{9EE0722D-F13C-4FFB-9E31-CC024B92E6CD}"/>
              </a:ext>
            </a:extLst>
          </p:cNvPr>
          <p:cNvSpPr>
            <a:spLocks noGrp="1"/>
          </p:cNvSpPr>
          <p:nvPr userDrawn="1">
            <p:ph type="body" sz="quarter" idx="14"/>
          </p:nvPr>
        </p:nvSpPr>
        <p:spPr>
          <a:xfrm>
            <a:off x="6910023" y="2839714"/>
            <a:ext cx="4548187" cy="2916952"/>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 name="Graphic 22">
            <a:extLst>
              <a:ext uri="{FF2B5EF4-FFF2-40B4-BE49-F238E27FC236}">
                <a16:creationId xmlns:a16="http://schemas.microsoft.com/office/drawing/2014/main" id="{827885C7-FA6F-4513-83BC-BEAD42F63D5B}"/>
              </a:ext>
            </a:extLst>
          </p:cNvPr>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Tree>
    <p:extLst>
      <p:ext uri="{BB962C8B-B14F-4D97-AF65-F5344CB8AC3E}">
        <p14:creationId xmlns:p14="http://schemas.microsoft.com/office/powerpoint/2010/main" val="4225156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mparison with Subtitl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a:extLst>
              <a:ext uri="{FF2B5EF4-FFF2-40B4-BE49-F238E27FC236}">
                <a16:creationId xmlns:a16="http://schemas.microsoft.com/office/drawing/2014/main" id="{40DFDBBD-D278-4F5A-BD28-172F5B157E88}"/>
              </a:ext>
            </a:extLst>
          </p:cNvPr>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2" name="Graphic 19">
            <a:extLst>
              <a:ext uri="{FF2B5EF4-FFF2-40B4-BE49-F238E27FC236}">
                <a16:creationId xmlns:a16="http://schemas.microsoft.com/office/drawing/2014/main"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28" name="Text Placeholder 26">
            <a:extLst>
              <a:ext uri="{FF2B5EF4-FFF2-40B4-BE49-F238E27FC236}">
                <a16:creationId xmlns:a16="http://schemas.microsoft.com/office/drawing/2014/main" id="{D0525F80-1CD7-406E-A2B0-ACB0CD78A32C}"/>
              </a:ext>
            </a:extLst>
          </p:cNvPr>
          <p:cNvSpPr>
            <a:spLocks noGrp="1"/>
          </p:cNvSpPr>
          <p:nvPr>
            <p:ph type="body" sz="quarter" idx="20"/>
          </p:nvPr>
        </p:nvSpPr>
        <p:spPr>
          <a:xfrm>
            <a:off x="811311"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grpSp>
        <p:nvGrpSpPr>
          <p:cNvPr id="41" name="Graphic 39">
            <a:extLst>
              <a:ext uri="{FF2B5EF4-FFF2-40B4-BE49-F238E27FC236}">
                <a16:creationId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588903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anks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814944" y="453050"/>
            <a:ext cx="10515600" cy="1325563"/>
          </a:xfrm>
        </p:spPr>
        <p:txBody>
          <a:bodyPr/>
          <a:lstStyle>
            <a:lvl1pPr>
              <a:defRPr/>
            </a:lvl1pPr>
          </a:lstStyle>
          <a:p>
            <a:r>
              <a:rPr lang="en-US" dirty="0"/>
              <a:t>THANK YOU!</a:t>
            </a:r>
            <a:endParaRPr lang="ru-RU" dirty="0"/>
          </a:p>
        </p:txBody>
      </p:sp>
      <p:sp>
        <p:nvSpPr>
          <p:cNvPr id="12" name="Freeform: Shape 11">
            <a:extLst>
              <a:ext uri="{FF2B5EF4-FFF2-40B4-BE49-F238E27FC236}">
                <a16:creationId xmlns:a16="http://schemas.microsoft.com/office/drawing/2014/main"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a:extLst>
              <a:ext uri="{FF2B5EF4-FFF2-40B4-BE49-F238E27FC236}">
                <a16:creationId xmlns:a16="http://schemas.microsoft.com/office/drawing/2014/main" id="{9DBE4B29-4897-4A3A-B883-A887BCDA3718}"/>
              </a:ext>
            </a:extLst>
          </p:cNvPr>
          <p:cNvSpPr>
            <a:spLocks noGrp="1"/>
          </p:cNvSpPr>
          <p:nvPr>
            <p:ph type="body" sz="quarter" idx="16" hasCustomPrompt="1"/>
          </p:nvPr>
        </p:nvSpPr>
        <p:spPr>
          <a:xfrm>
            <a:off x="824420" y="3955665"/>
            <a:ext cx="4367531"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p>
        </p:txBody>
      </p:sp>
      <p:sp>
        <p:nvSpPr>
          <p:cNvPr id="20" name="Text Placeholder 26">
            <a:extLst>
              <a:ext uri="{FF2B5EF4-FFF2-40B4-BE49-F238E27FC236}">
                <a16:creationId xmlns:a16="http://schemas.microsoft.com/office/drawing/2014/main" id="{0EF4532A-9AB5-4545-A83D-BD0E39635727}"/>
              </a:ext>
            </a:extLst>
          </p:cNvPr>
          <p:cNvSpPr>
            <a:spLocks noGrp="1"/>
          </p:cNvSpPr>
          <p:nvPr>
            <p:ph type="body" sz="quarter" idx="17" hasCustomPrompt="1"/>
          </p:nvPr>
        </p:nvSpPr>
        <p:spPr>
          <a:xfrm>
            <a:off x="824420" y="4633361"/>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21" name="Text Placeholder 26">
            <a:extLst>
              <a:ext uri="{FF2B5EF4-FFF2-40B4-BE49-F238E27FC236}">
                <a16:creationId xmlns:a16="http://schemas.microsoft.com/office/drawing/2014/main" id="{D579A1F5-9180-47FE-A31B-4E37384383C4}"/>
              </a:ext>
            </a:extLst>
          </p:cNvPr>
          <p:cNvSpPr>
            <a:spLocks noGrp="1"/>
          </p:cNvSpPr>
          <p:nvPr>
            <p:ph type="body" sz="quarter" idx="18" hasCustomPrompt="1"/>
          </p:nvPr>
        </p:nvSpPr>
        <p:spPr>
          <a:xfrm>
            <a:off x="824420" y="4892976"/>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p>
        </p:txBody>
      </p:sp>
      <p:sp>
        <p:nvSpPr>
          <p:cNvPr id="22" name="Text Placeholder 26">
            <a:extLst>
              <a:ext uri="{FF2B5EF4-FFF2-40B4-BE49-F238E27FC236}">
                <a16:creationId xmlns:a16="http://schemas.microsoft.com/office/drawing/2014/main" id="{71BBF4E8-67FF-4A65-9EC1-AE832CEBE85D}"/>
              </a:ext>
            </a:extLst>
          </p:cNvPr>
          <p:cNvSpPr>
            <a:spLocks noGrp="1"/>
          </p:cNvSpPr>
          <p:nvPr>
            <p:ph type="body" sz="quarter" idx="19" hasCustomPrompt="1"/>
          </p:nvPr>
        </p:nvSpPr>
        <p:spPr>
          <a:xfrm>
            <a:off x="824420" y="5334299"/>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824420" y="5593914"/>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p>
        </p:txBody>
      </p:sp>
      <p:sp>
        <p:nvSpPr>
          <p:cNvPr id="3" name="Graphic 23">
            <a:extLst>
              <a:ext uri="{FF2B5EF4-FFF2-40B4-BE49-F238E27FC236}">
                <a16:creationId xmlns:a16="http://schemas.microsoft.com/office/drawing/2014/main" id="{7E62A657-0B76-4081-A698-3C47F1AFC78E}"/>
              </a:ext>
            </a:extLst>
          </p:cNvPr>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Tree>
    <p:extLst>
      <p:ext uri="{BB962C8B-B14F-4D97-AF65-F5344CB8AC3E}">
        <p14:creationId xmlns:p14="http://schemas.microsoft.com/office/powerpoint/2010/main" val="1912790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a:extLst>
              <a:ext uri="{FF2B5EF4-FFF2-40B4-BE49-F238E27FC236}">
                <a16:creationId xmlns:a16="http://schemas.microsoft.com/office/drawing/2014/main"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a:r>
              <a:rPr lang="en-US"/>
              <a:t>Click to edit Master subtitle style</a:t>
            </a:r>
            <a:endParaRPr lang="en-US" dirty="0"/>
          </a:p>
        </p:txBody>
      </p:sp>
    </p:spTree>
    <p:extLst>
      <p:ext uri="{BB962C8B-B14F-4D97-AF65-F5344CB8AC3E}">
        <p14:creationId xmlns:p14="http://schemas.microsoft.com/office/powerpoint/2010/main" val="26364089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7" name="Date Placeholder 6">
            <a:extLst>
              <a:ext uri="{FF2B5EF4-FFF2-40B4-BE49-F238E27FC236}">
                <a16:creationId xmlns:a16="http://schemas.microsoft.com/office/drawing/2014/main" id="{B7EF9C60-0FED-4965-A9BC-CE69886A38CA}"/>
              </a:ext>
            </a:extLst>
          </p:cNvPr>
          <p:cNvSpPr>
            <a:spLocks noGrp="1"/>
          </p:cNvSpPr>
          <p:nvPr>
            <p:ph type="dt" sz="half" idx="10"/>
          </p:nvPr>
        </p:nvSpPr>
        <p:spPr/>
        <p:txBody>
          <a:bodyPr/>
          <a:lstStyle/>
          <a:p>
            <a:r>
              <a:rPr lang="ru-RU"/>
              <a:t>MM.DD.20XX</a:t>
            </a:r>
            <a:endParaRPr lang="ru-RU" dirty="0"/>
          </a:p>
        </p:txBody>
      </p:sp>
      <p:sp>
        <p:nvSpPr>
          <p:cNvPr id="8" name="Footer Placeholder 7">
            <a:extLst>
              <a:ext uri="{FF2B5EF4-FFF2-40B4-BE49-F238E27FC236}">
                <a16:creationId xmlns:a16="http://schemas.microsoft.com/office/drawing/2014/main" id="{239F2410-4015-48DB-BB4D-B5944D8C16B7}"/>
              </a:ext>
            </a:extLst>
          </p:cNvPr>
          <p:cNvSpPr>
            <a:spLocks noGrp="1"/>
          </p:cNvSpPr>
          <p:nvPr>
            <p:ph type="ftr" sz="quarter" idx="11"/>
          </p:nvPr>
        </p:nvSpPr>
        <p:spPr/>
        <p:txBody>
          <a:bodyPr/>
          <a:lstStyle/>
          <a:p>
            <a:r>
              <a:rPr lang="en-US"/>
              <a:t>ADD A FOOTER</a:t>
            </a:r>
            <a:endParaRPr lang="ru-RU" dirty="0"/>
          </a:p>
        </p:txBody>
      </p:sp>
      <p:sp>
        <p:nvSpPr>
          <p:cNvPr id="11" name="Slide Number Placeholder 10">
            <a:extLst>
              <a:ext uri="{FF2B5EF4-FFF2-40B4-BE49-F238E27FC236}">
                <a16:creationId xmlns:a16="http://schemas.microsoft.com/office/drawing/2014/main" id="{C44F5F26-1B35-405A-AD75-5DFF48CF6BD6}"/>
              </a:ext>
            </a:extLst>
          </p:cNvPr>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34934448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a:extLst>
              <a:ext uri="{FF2B5EF4-FFF2-40B4-BE49-F238E27FC236}">
                <a16:creationId xmlns:a16="http://schemas.microsoft.com/office/drawing/2014/main" id="{D7B996D2-06BA-413A-BDEE-428A188D3ADF}"/>
              </a:ext>
            </a:extLst>
          </p:cNvPr>
          <p:cNvSpPr>
            <a:spLocks noGrp="1"/>
          </p:cNvSpPr>
          <p:nvPr>
            <p:ph idx="1"/>
          </p:nvPr>
        </p:nvSpPr>
        <p:spPr>
          <a:xfrm>
            <a:off x="838200" y="1825625"/>
            <a:ext cx="10515600" cy="4351338"/>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1858012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a:extLst>
              <a:ext uri="{FF2B5EF4-FFF2-40B4-BE49-F238E27FC236}">
                <a16:creationId xmlns:a16="http://schemas.microsoft.com/office/drawing/2014/main" id="{24B91177-A100-491C-B5EF-BC77E2E33F72}"/>
              </a:ext>
            </a:extLst>
          </p:cNvPr>
          <p:cNvSpPr>
            <a:spLocks noGrp="1"/>
          </p:cNvSpPr>
          <p:nvPr>
            <p:ph type="body" idx="1"/>
          </p:nvPr>
        </p:nvSpPr>
        <p:spPr>
          <a:xfrm>
            <a:off x="839788" y="1825624"/>
            <a:ext cx="5157787"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B6758D2F-C9AC-4514-B48E-2863E8DDE0CF}"/>
              </a:ext>
            </a:extLst>
          </p:cNvPr>
          <p:cNvSpPr>
            <a:spLocks noGrp="1"/>
          </p:cNvSpPr>
          <p:nvPr>
            <p:ph sz="half" idx="2"/>
          </p:nvPr>
        </p:nvSpPr>
        <p:spPr>
          <a:xfrm>
            <a:off x="839788" y="2323458"/>
            <a:ext cx="5157787"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4">
            <a:extLst>
              <a:ext uri="{FF2B5EF4-FFF2-40B4-BE49-F238E27FC236}">
                <a16:creationId xmlns:a16="http://schemas.microsoft.com/office/drawing/2014/main" id="{633C3A9F-17E4-45DF-8DB7-7A55846AAA8F}"/>
              </a:ext>
            </a:extLst>
          </p:cNvPr>
          <p:cNvSpPr>
            <a:spLocks noGrp="1"/>
          </p:cNvSpPr>
          <p:nvPr>
            <p:ph type="body" sz="quarter" idx="3"/>
          </p:nvPr>
        </p:nvSpPr>
        <p:spPr>
          <a:xfrm>
            <a:off x="6172200" y="1828800"/>
            <a:ext cx="5183188"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5">
            <a:extLst>
              <a:ext uri="{FF2B5EF4-FFF2-40B4-BE49-F238E27FC236}">
                <a16:creationId xmlns:a16="http://schemas.microsoft.com/office/drawing/2014/main" id="{C19AB308-7C32-46C9-B8DB-AA96B7ED0D62}"/>
              </a:ext>
            </a:extLst>
          </p:cNvPr>
          <p:cNvSpPr>
            <a:spLocks noGrp="1"/>
          </p:cNvSpPr>
          <p:nvPr>
            <p:ph sz="quarter" idx="4"/>
          </p:nvPr>
        </p:nvSpPr>
        <p:spPr>
          <a:xfrm>
            <a:off x="6172200" y="2323458"/>
            <a:ext cx="5183188"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3384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a:extLst>
              <a:ext uri="{FF2B5EF4-FFF2-40B4-BE49-F238E27FC236}">
                <a16:creationId xmlns:a16="http://schemas.microsoft.com/office/drawing/2014/main" id="{CD5AE8A8-E027-4529-A5B7-4D355C71E647}"/>
              </a:ext>
            </a:extLst>
          </p:cNvPr>
          <p:cNvSpPr>
            <a:spLocks noGrp="1"/>
          </p:cNvSpPr>
          <p:nvPr>
            <p:ph sz="half" idx="1"/>
          </p:nvPr>
        </p:nvSpPr>
        <p:spPr>
          <a:xfrm>
            <a:off x="838200" y="1825625"/>
            <a:ext cx="518160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FB3E4803-F2CA-4138-9997-6108BFDFE7E2}"/>
              </a:ext>
            </a:extLst>
          </p:cNvPr>
          <p:cNvSpPr>
            <a:spLocks noGrp="1"/>
          </p:cNvSpPr>
          <p:nvPr>
            <p:ph sz="half" idx="2"/>
          </p:nvPr>
        </p:nvSpPr>
        <p:spPr>
          <a:xfrm>
            <a:off x="6198110" y="1825624"/>
            <a:ext cx="518160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88679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57" name="Picture Placeholder 56">
            <a:extLst>
              <a:ext uri="{FF2B5EF4-FFF2-40B4-BE49-F238E27FC236}">
                <a16:creationId xmlns:a16="http://schemas.microsoft.com/office/drawing/2014/main"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023051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a:extLst>
              <a:ext uri="{FF2B5EF4-FFF2-40B4-BE49-F238E27FC236}">
                <a16:creationId xmlns:a16="http://schemas.microsoft.com/office/drawing/2014/main" id="{A28A6791-A2CB-40CE-AEF5-A729106DA43B}"/>
              </a:ext>
            </a:extLst>
          </p:cNvPr>
          <p:cNvSpPr>
            <a:spLocks noGrp="1"/>
          </p:cNvSpPr>
          <p:nvPr>
            <p:ph idx="1"/>
          </p:nvPr>
        </p:nvSpPr>
        <p:spPr>
          <a:xfrm>
            <a:off x="5183188" y="457201"/>
            <a:ext cx="6653212"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475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ru-RU"/>
              <a:t>MM.DD.20XX</a:t>
            </a:r>
            <a:endParaRPr lang="ru-RU" dirty="0"/>
          </a:p>
        </p:txBody>
      </p:sp>
      <p:sp>
        <p:nvSpPr>
          <p:cNvPr id="5" name="Footer Placeholder 4"/>
          <p:cNvSpPr>
            <a:spLocks noGrp="1"/>
          </p:cNvSpPr>
          <p:nvPr>
            <p:ph type="ftr" sz="quarter" idx="11"/>
          </p:nvPr>
        </p:nvSpPr>
        <p:spPr/>
        <p:txBody>
          <a:bodyPr/>
          <a:lstStyle/>
          <a:p>
            <a:r>
              <a:rPr lang="en-US"/>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pPr/>
              <a:t>‹#›</a:t>
            </a:fld>
            <a:endParaRPr lang="ru-RU" dirty="0"/>
          </a:p>
        </p:txBody>
      </p:sp>
      <p:sp>
        <p:nvSpPr>
          <p:cNvPr id="7" name="Oval 6">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9"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10"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Tree>
    <p:extLst>
      <p:ext uri="{BB962C8B-B14F-4D97-AF65-F5344CB8AC3E}">
        <p14:creationId xmlns:p14="http://schemas.microsoft.com/office/powerpoint/2010/main" val="2737978727"/>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a:extLst>
              <a:ext uri="{FF2B5EF4-FFF2-40B4-BE49-F238E27FC236}">
                <a16:creationId xmlns:a16="http://schemas.microsoft.com/office/drawing/2014/main" id="{436C4D92-1746-4D54-8232-468DFF66CF79}"/>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a:extLst>
              <a:ext uri="{FF2B5EF4-FFF2-40B4-BE49-F238E27FC236}">
                <a16:creationId xmlns:a16="http://schemas.microsoft.com/office/drawing/2014/main" id="{E77FD51D-3B1F-4D51-8A61-6CF8222774BD}"/>
              </a:ext>
            </a:extLst>
          </p:cNvPr>
          <p:cNvSpPr>
            <a:spLocks noGrp="1"/>
          </p:cNvSpPr>
          <p:nvPr>
            <p:ph type="title"/>
          </p:nvPr>
        </p:nvSpPr>
        <p:spPr>
          <a:xfrm>
            <a:off x="838200" y="365126"/>
            <a:ext cx="9050518" cy="945498"/>
          </a:xfrm>
        </p:spPr>
        <p:txBody>
          <a:bodyPr/>
          <a:lstStyle/>
          <a:p>
            <a:r>
              <a:rPr lang="en-US"/>
              <a:t>Click to edit Master title style</a:t>
            </a:r>
          </a:p>
        </p:txBody>
      </p:sp>
    </p:spTree>
    <p:extLst>
      <p:ext uri="{BB962C8B-B14F-4D97-AF65-F5344CB8AC3E}">
        <p14:creationId xmlns:p14="http://schemas.microsoft.com/office/powerpoint/2010/main" val="42365642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1414157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ru-RU"/>
              <a:t>MM.DD.20XX</a:t>
            </a:r>
            <a:endParaRPr lang="ru-RU" dirty="0"/>
          </a:p>
        </p:txBody>
      </p:sp>
      <p:sp>
        <p:nvSpPr>
          <p:cNvPr id="6" name="Footer Placeholder 5"/>
          <p:cNvSpPr>
            <a:spLocks noGrp="1"/>
          </p:cNvSpPr>
          <p:nvPr>
            <p:ph type="ftr" sz="quarter" idx="11"/>
          </p:nvPr>
        </p:nvSpPr>
        <p:spPr/>
        <p:txBody>
          <a:bodyPr/>
          <a:lstStyle/>
          <a:p>
            <a:r>
              <a:rPr lang="en-US"/>
              <a:t>ADD A FOOTER</a:t>
            </a:r>
            <a:endParaRPr lang="ru-RU" dirty="0"/>
          </a:p>
        </p:txBody>
      </p:sp>
      <p:sp>
        <p:nvSpPr>
          <p:cNvPr id="7" name="Slide Number Placeholder 6"/>
          <p:cNvSpPr>
            <a:spLocks noGrp="1"/>
          </p:cNvSpPr>
          <p:nvPr>
            <p:ph type="sldNum" sz="quarter" idx="12"/>
          </p:nvPr>
        </p:nvSpPr>
        <p:spPr/>
        <p:txBody>
          <a:bodyPr/>
          <a:lstStyle/>
          <a:p>
            <a:fld id="{D495E168-DA5E-4888-8D8A-92B118324C14}" type="slidenum">
              <a:rPr lang="ru-RU" smtClean="0"/>
              <a:t>‹#›</a:t>
            </a:fld>
            <a:endParaRPr lang="ru-RU" dirty="0"/>
          </a:p>
        </p:txBody>
      </p:sp>
      <p:sp>
        <p:nvSpPr>
          <p:cNvPr id="8" name="Oval 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grpSp>
        <p:nvGrpSpPr>
          <p:cNvPr id="10"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11"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12"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13"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14"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15"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16"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7"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52132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ru-RU"/>
              <a:t>MM.DD.20XX</a:t>
            </a:r>
            <a:endParaRPr lang="ru-RU" dirty="0"/>
          </a:p>
        </p:txBody>
      </p:sp>
      <p:sp>
        <p:nvSpPr>
          <p:cNvPr id="8" name="Footer Placeholder 7"/>
          <p:cNvSpPr>
            <a:spLocks noGrp="1"/>
          </p:cNvSpPr>
          <p:nvPr>
            <p:ph type="ftr" sz="quarter" idx="11"/>
          </p:nvPr>
        </p:nvSpPr>
        <p:spPr/>
        <p:txBody>
          <a:bodyPr/>
          <a:lstStyle/>
          <a:p>
            <a:r>
              <a:rPr lang="en-US"/>
              <a:t>ADD A FOOTER</a:t>
            </a:r>
            <a:endParaRPr lang="ru-RU" dirty="0"/>
          </a:p>
        </p:txBody>
      </p:sp>
      <p:sp>
        <p:nvSpPr>
          <p:cNvPr id="9" name="Slide Number Placeholder 8"/>
          <p:cNvSpPr>
            <a:spLocks noGrp="1"/>
          </p:cNvSpPr>
          <p:nvPr>
            <p:ph type="sldNum" sz="quarter" idx="12"/>
          </p:nvPr>
        </p:nvSpPr>
        <p:spPr/>
        <p:txBody>
          <a:bodyPr/>
          <a:lstStyle/>
          <a:p>
            <a:fld id="{D495E168-DA5E-4888-8D8A-92B118324C14}" type="slidenum">
              <a:rPr lang="ru-RU" smtClean="0"/>
              <a:t>‹#›</a:t>
            </a:fld>
            <a:endParaRPr lang="ru-RU" dirty="0"/>
          </a:p>
        </p:txBody>
      </p:sp>
      <p:sp>
        <p:nvSpPr>
          <p:cNvPr id="10" name="Oval 9">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grpSp>
        <p:nvGrpSpPr>
          <p:cNvPr id="12"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13"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14"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15"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16"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17"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18"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9"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404222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r>
              <a:rPr lang="ru-RU"/>
              <a:t>MM.DD.20XX</a:t>
            </a:r>
            <a:endParaRPr lang="ru-RU" dirty="0"/>
          </a:p>
        </p:txBody>
      </p:sp>
      <p:sp>
        <p:nvSpPr>
          <p:cNvPr id="5" name="Footer Placeholder 3"/>
          <p:cNvSpPr>
            <a:spLocks noGrp="1"/>
          </p:cNvSpPr>
          <p:nvPr>
            <p:ph type="ftr" sz="quarter" idx="11"/>
          </p:nvPr>
        </p:nvSpPr>
        <p:spPr/>
        <p:txBody>
          <a:bodyPr/>
          <a:lstStyle/>
          <a:p>
            <a:r>
              <a:rPr lang="en-US"/>
              <a:t>ADD A FOOTER</a:t>
            </a:r>
            <a:endParaRPr lang="ru-RU" dirty="0"/>
          </a:p>
        </p:txBody>
      </p:sp>
      <p:sp>
        <p:nvSpPr>
          <p:cNvPr id="6" name="Slide Number Placeholder 4"/>
          <p:cNvSpPr>
            <a:spLocks noGrp="1"/>
          </p:cNvSpPr>
          <p:nvPr>
            <p:ph type="sldNum" sz="quarter" idx="12"/>
          </p:nvPr>
        </p:nvSpPr>
        <p:spPr/>
        <p:txBody>
          <a:bodyPr/>
          <a:lstStyle/>
          <a:p>
            <a:fld id="{D495E168-DA5E-4888-8D8A-92B118324C14}" type="slidenum">
              <a:rPr lang="ru-RU" smtClean="0"/>
              <a:t>‹#›</a:t>
            </a:fld>
            <a:endParaRPr lang="ru-RU" dirty="0"/>
          </a:p>
        </p:txBody>
      </p:sp>
      <p:sp>
        <p:nvSpPr>
          <p:cNvPr id="8" name="Oval 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grpSp>
        <p:nvGrpSpPr>
          <p:cNvPr id="10"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11"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12"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13"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14"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15"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16"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7" name="Graphic 19">
            <a:extLst>
              <a:ext uri="{FF2B5EF4-FFF2-40B4-BE49-F238E27FC236}">
                <a16:creationId xmlns:a16="http://schemas.microsoft.com/office/drawing/2014/main" id="{436C4D92-1746-4D54-8232-468DFF66CF79}"/>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613623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ru-RU"/>
              <a:t>MM.DD.20XX</a:t>
            </a:r>
            <a:endParaRPr lang="ru-RU" dirty="0"/>
          </a:p>
        </p:txBody>
      </p:sp>
      <p:sp>
        <p:nvSpPr>
          <p:cNvPr id="5" name="Footer Placeholder 2"/>
          <p:cNvSpPr>
            <a:spLocks noGrp="1"/>
          </p:cNvSpPr>
          <p:nvPr>
            <p:ph type="ftr" sz="quarter" idx="11"/>
          </p:nvPr>
        </p:nvSpPr>
        <p:spPr/>
        <p:txBody>
          <a:bodyPr/>
          <a:lstStyle/>
          <a:p>
            <a:r>
              <a:rPr lang="en-US"/>
              <a:t>ADD A FOOTER</a:t>
            </a:r>
            <a:endParaRPr lang="ru-RU" dirty="0"/>
          </a:p>
        </p:txBody>
      </p:sp>
      <p:sp>
        <p:nvSpPr>
          <p:cNvPr id="6" name="Slide Number Placeholder 3"/>
          <p:cNvSpPr>
            <a:spLocks noGrp="1"/>
          </p:cNvSpPr>
          <p:nvPr>
            <p:ph type="sldNum" sz="quarter" idx="12"/>
          </p:nvPr>
        </p:nvSpPr>
        <p:spPr/>
        <p:txBody>
          <a:bodyPr/>
          <a:lstStyle/>
          <a:p>
            <a:fld id="{D495E168-DA5E-4888-8D8A-92B118324C14}" type="slidenum">
              <a:rPr lang="ru-RU" smtClean="0"/>
              <a:t>‹#›</a:t>
            </a:fld>
            <a:endParaRPr lang="ru-RU" dirty="0"/>
          </a:p>
        </p:txBody>
      </p:sp>
      <p:sp>
        <p:nvSpPr>
          <p:cNvPr id="8" name="Oval 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grpSp>
        <p:nvGrpSpPr>
          <p:cNvPr id="10"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11"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12"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13"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14"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15"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16"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4240021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r>
              <a:rPr lang="ru-RU"/>
              <a:t>MM.DD.20XX</a:t>
            </a:r>
            <a:endParaRPr lang="ru-RU" dirty="0"/>
          </a:p>
        </p:txBody>
      </p:sp>
      <p:sp>
        <p:nvSpPr>
          <p:cNvPr id="5" name="Footer Placeholder 5"/>
          <p:cNvSpPr>
            <a:spLocks noGrp="1"/>
          </p:cNvSpPr>
          <p:nvPr>
            <p:ph type="ftr" sz="quarter" idx="11"/>
          </p:nvPr>
        </p:nvSpPr>
        <p:spPr/>
        <p:txBody>
          <a:bodyPr/>
          <a:lstStyle/>
          <a:p>
            <a:r>
              <a:rPr lang="en-US"/>
              <a:t>ADD A FOOTER</a:t>
            </a:r>
            <a:endParaRPr lang="ru-RU" dirty="0"/>
          </a:p>
        </p:txBody>
      </p:sp>
      <p:sp>
        <p:nvSpPr>
          <p:cNvPr id="6" name="Slide Number Placeholder 6"/>
          <p:cNvSpPr>
            <a:spLocks noGrp="1"/>
          </p:cNvSpPr>
          <p:nvPr>
            <p:ph type="sldNum" sz="quarter" idx="12"/>
          </p:nvPr>
        </p:nvSpPr>
        <p:spPr/>
        <p:txBody>
          <a:bodyPr/>
          <a:lstStyle/>
          <a:p>
            <a:fld id="{D495E168-DA5E-4888-8D8A-92B118324C14}" type="slidenum">
              <a:rPr lang="ru-RU" smtClean="0"/>
              <a:t>‹#›</a:t>
            </a:fld>
            <a:endParaRPr lang="ru-RU" dirty="0"/>
          </a:p>
        </p:txBody>
      </p:sp>
      <p:sp>
        <p:nvSpPr>
          <p:cNvPr id="8" name="Oval 7">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11"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12"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13"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1615072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ru-RU"/>
              <a:t>MM.DD.20XX</a:t>
            </a:r>
            <a:endParaRPr lang="ru-RU" dirty="0"/>
          </a:p>
        </p:txBody>
      </p:sp>
      <p:sp>
        <p:nvSpPr>
          <p:cNvPr id="6" name="Footer Placeholder 5"/>
          <p:cNvSpPr>
            <a:spLocks noGrp="1"/>
          </p:cNvSpPr>
          <p:nvPr>
            <p:ph type="ftr" sz="quarter" idx="11"/>
          </p:nvPr>
        </p:nvSpPr>
        <p:spPr/>
        <p:txBody>
          <a:bodyPr/>
          <a:lstStyle/>
          <a:p>
            <a:r>
              <a:rPr lang="en-US"/>
              <a:t>ADD A FOOTER</a:t>
            </a:r>
            <a:endParaRPr lang="ru-RU" dirty="0"/>
          </a:p>
        </p:txBody>
      </p:sp>
      <p:sp>
        <p:nvSpPr>
          <p:cNvPr id="7" name="Slide Number Placeholder 6"/>
          <p:cNvSpPr>
            <a:spLocks noGrp="1"/>
          </p:cNvSpPr>
          <p:nvPr>
            <p:ph type="sldNum" sz="quarter" idx="12"/>
          </p:nvPr>
        </p:nvSpPr>
        <p:spPr/>
        <p:txBody>
          <a:bodyPr/>
          <a:lstStyle/>
          <a:p>
            <a:fld id="{D495E168-DA5E-4888-8D8A-92B118324C14}" type="slidenum">
              <a:rPr lang="ru-RU" smtClean="0"/>
              <a:t>‹#›</a:t>
            </a:fld>
            <a:endParaRPr lang="ru-RU" dirty="0"/>
          </a:p>
        </p:txBody>
      </p:sp>
      <p:sp>
        <p:nvSpPr>
          <p:cNvPr id="8" name="Oval 7">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11"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12"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13"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411686962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4.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3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3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3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r>
              <a:rPr lang="ru-RU"/>
              <a:t>MM.DD.20XX</a:t>
            </a:r>
            <a:endParaRPr lang="ru-RU"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ADD A FOOTER</a:t>
            </a:r>
            <a:endParaRPr lang="ru-RU"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937807444"/>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7" r:id="rId21"/>
    <p:sldLayoutId id="2147483702" r:id="rId22"/>
    <p:sldLayoutId id="2147483667" r:id="rId23"/>
    <p:sldLayoutId id="2147483668" r:id="rId24"/>
    <p:sldLayoutId id="2147483669" r:id="rId25"/>
    <p:sldLayoutId id="2147483670" r:id="rId26"/>
    <p:sldLayoutId id="2147483671" r:id="rId27"/>
    <p:sldLayoutId id="2147483673" r:id="rId28"/>
    <p:sldLayoutId id="2147483674" r:id="rId29"/>
    <p:sldLayoutId id="2147483664" r:id="rId30"/>
    <p:sldLayoutId id="2147483672" r:id="rId31"/>
  </p:sldLayoutIdLs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C9CC-E38A-467A-8F1C-459375F5EDFF}"/>
              </a:ext>
            </a:extLst>
          </p:cNvPr>
          <p:cNvSpPr>
            <a:spLocks noGrp="1"/>
          </p:cNvSpPr>
          <p:nvPr>
            <p:ph type="title"/>
          </p:nvPr>
        </p:nvSpPr>
        <p:spPr>
          <a:xfrm>
            <a:off x="786259" y="1263570"/>
            <a:ext cx="5690680" cy="1517356"/>
          </a:xfrm>
        </p:spPr>
        <p:txBody>
          <a:bodyPr/>
          <a:lstStyle/>
          <a:p>
            <a:r>
              <a:rPr lang="en-US" dirty="0"/>
              <a:t>2023 DECADE REUNIONS</a:t>
            </a:r>
            <a:endParaRPr lang="ru-RU" dirty="0"/>
          </a:p>
        </p:txBody>
      </p:sp>
      <p:sp>
        <p:nvSpPr>
          <p:cNvPr id="3" name="Text Placeholder 2">
            <a:extLst>
              <a:ext uri="{FF2B5EF4-FFF2-40B4-BE49-F238E27FC236}">
                <a16:creationId xmlns:a16="http://schemas.microsoft.com/office/drawing/2014/main" id="{5ECCBAE3-CEA3-4EE0-83F6-41CFC54D2B4A}"/>
              </a:ext>
            </a:extLst>
          </p:cNvPr>
          <p:cNvSpPr>
            <a:spLocks noGrp="1"/>
          </p:cNvSpPr>
          <p:nvPr>
            <p:ph type="body" sz="quarter" idx="20"/>
          </p:nvPr>
        </p:nvSpPr>
        <p:spPr>
          <a:xfrm>
            <a:off x="719147" y="4847666"/>
            <a:ext cx="7200060" cy="949829"/>
          </a:xfrm>
        </p:spPr>
        <p:txBody>
          <a:bodyPr/>
          <a:lstStyle/>
          <a:p>
            <a:r>
              <a:rPr lang="en-US"/>
              <a:t>King’s </a:t>
            </a:r>
            <a:r>
              <a:rPr lang="en-US" dirty="0"/>
              <a:t>Birthday Weekend</a:t>
            </a:r>
          </a:p>
          <a:p>
            <a:r>
              <a:rPr lang="en-US" dirty="0"/>
              <a:t>Friday 2</a:t>
            </a:r>
            <a:r>
              <a:rPr lang="en-US" baseline="30000" dirty="0"/>
              <a:t>nd</a:t>
            </a:r>
            <a:r>
              <a:rPr lang="en-US" dirty="0"/>
              <a:t> June – Saturday 3</a:t>
            </a:r>
            <a:r>
              <a:rPr lang="en-US" baseline="30000" dirty="0"/>
              <a:t>rd</a:t>
            </a:r>
            <a:r>
              <a:rPr lang="en-US" dirty="0"/>
              <a:t> June 2023</a:t>
            </a:r>
            <a:endParaRPr lang="ru-RU" dirty="0"/>
          </a:p>
        </p:txBody>
      </p:sp>
      <p:sp>
        <p:nvSpPr>
          <p:cNvPr id="6" name="Text Placeholder 5">
            <a:extLst>
              <a:ext uri="{FF2B5EF4-FFF2-40B4-BE49-F238E27FC236}">
                <a16:creationId xmlns:a16="http://schemas.microsoft.com/office/drawing/2014/main" id="{CDD6760C-D868-43F4-99FB-1B78C91F8FE1}"/>
              </a:ext>
            </a:extLst>
          </p:cNvPr>
          <p:cNvSpPr>
            <a:spLocks noGrp="1"/>
          </p:cNvSpPr>
          <p:nvPr>
            <p:ph type="body" sz="quarter" idx="13"/>
          </p:nvPr>
        </p:nvSpPr>
        <p:spPr>
          <a:xfrm>
            <a:off x="786259" y="3425363"/>
            <a:ext cx="3828694" cy="1196971"/>
          </a:xfrm>
        </p:spPr>
        <p:txBody>
          <a:bodyPr>
            <a:normAutofit fontScale="77500" lnSpcReduction="20000"/>
          </a:bodyPr>
          <a:lstStyle/>
          <a:p>
            <a:r>
              <a:rPr lang="en-US" dirty="0"/>
              <a:t>Leavers from: 1973, 1981</a:t>
            </a:r>
            <a:r>
              <a:rPr lang="en-US" sz="1500" dirty="0"/>
              <a:t>(deferred from 2021) </a:t>
            </a:r>
            <a:r>
              <a:rPr lang="en-US" dirty="0"/>
              <a:t>,1982 </a:t>
            </a:r>
            <a:r>
              <a:rPr lang="en-US" sz="1500" dirty="0"/>
              <a:t>(deferred from 2022)</a:t>
            </a:r>
            <a:r>
              <a:rPr lang="en-US" dirty="0"/>
              <a:t>, 1983, 1993, 2003, 2013.</a:t>
            </a:r>
            <a:endParaRPr lang="ru-RU" dirty="0"/>
          </a:p>
        </p:txBody>
      </p:sp>
      <p:pic>
        <p:nvPicPr>
          <p:cNvPr id="12" name="Picture Placeholder 11">
            <a:extLst>
              <a:ext uri="{FF2B5EF4-FFF2-40B4-BE49-F238E27FC236}">
                <a16:creationId xmlns:a16="http://schemas.microsoft.com/office/drawing/2014/main" id="{A93ACF4C-E9B0-426E-B719-A441974AD9CE}"/>
              </a:ext>
            </a:extLst>
          </p:cNvPr>
          <p:cNvPicPr>
            <a:picLocks noGrp="1" noChangeAspect="1"/>
          </p:cNvPicPr>
          <p:nvPr>
            <p:ph type="pic" sz="quarter" idx="21"/>
          </p:nvPr>
        </p:nvPicPr>
        <p:blipFill>
          <a:blip r:embed="rId2">
            <a:extLst>
              <a:ext uri="{28A0092B-C50C-407E-A947-70E740481C1C}">
                <a14:useLocalDpi xmlns:a14="http://schemas.microsoft.com/office/drawing/2010/main" val="0"/>
              </a:ext>
            </a:extLst>
          </a:blip>
          <a:stretch>
            <a:fillRect/>
          </a:stretch>
        </p:blipFill>
        <p:spPr>
          <a:xfrm>
            <a:off x="4614953" y="1348285"/>
            <a:ext cx="7585924" cy="3663662"/>
          </a:xfrm>
        </p:spPr>
      </p:pic>
      <p:sp>
        <p:nvSpPr>
          <p:cNvPr id="7" name="TextBox 6">
            <a:extLst>
              <a:ext uri="{FF2B5EF4-FFF2-40B4-BE49-F238E27FC236}">
                <a16:creationId xmlns:a16="http://schemas.microsoft.com/office/drawing/2014/main" id="{66A4C2DC-AF7E-4A47-AE93-09AAE66249A9}"/>
              </a:ext>
            </a:extLst>
          </p:cNvPr>
          <p:cNvSpPr txBox="1"/>
          <p:nvPr/>
        </p:nvSpPr>
        <p:spPr>
          <a:xfrm>
            <a:off x="786259" y="6193432"/>
            <a:ext cx="2621560" cy="261610"/>
          </a:xfrm>
          <a:prstGeom prst="rect">
            <a:avLst/>
          </a:prstGeom>
          <a:noFill/>
        </p:spPr>
        <p:txBody>
          <a:bodyPr wrap="square">
            <a:spAutoFit/>
          </a:bodyPr>
          <a:lstStyle/>
          <a:p>
            <a:r>
              <a:rPr lang="en-US" sz="1100" b="1" dirty="0">
                <a:solidFill>
                  <a:schemeClr val="accent4">
                    <a:lumMod val="20000"/>
                    <a:lumOff val="80000"/>
                  </a:schemeClr>
                </a:solidFill>
              </a:rPr>
              <a:t>PRIDE IN BELONGING</a:t>
            </a:r>
            <a:endParaRPr lang="ru-RU" sz="1100" b="1" dirty="0">
              <a:solidFill>
                <a:schemeClr val="accent4">
                  <a:lumMod val="20000"/>
                  <a:lumOff val="80000"/>
                </a:schemeClr>
              </a:solidFill>
            </a:endParaRPr>
          </a:p>
        </p:txBody>
      </p:sp>
    </p:spTree>
    <p:extLst>
      <p:ext uri="{BB962C8B-B14F-4D97-AF65-F5344CB8AC3E}">
        <p14:creationId xmlns:p14="http://schemas.microsoft.com/office/powerpoint/2010/main" val="1650012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484829" y="2149395"/>
            <a:ext cx="6830279" cy="2793950"/>
          </a:xfrm>
        </p:spPr>
      </p:pic>
      <p:sp>
        <p:nvSpPr>
          <p:cNvPr id="4" name="Title 3">
            <a:extLst>
              <a:ext uri="{FF2B5EF4-FFF2-40B4-BE49-F238E27FC236}">
                <a16:creationId xmlns:a16="http://schemas.microsoft.com/office/drawing/2014/main" id="{AEBC1A8D-E693-4704-8E11-5AAB4B40BAEF}"/>
              </a:ext>
            </a:extLst>
          </p:cNvPr>
          <p:cNvSpPr>
            <a:spLocks noGrp="1"/>
          </p:cNvSpPr>
          <p:nvPr>
            <p:ph type="ctrTitle"/>
          </p:nvPr>
        </p:nvSpPr>
        <p:spPr>
          <a:xfrm>
            <a:off x="781986" y="793172"/>
            <a:ext cx="9570553" cy="655621"/>
          </a:xfrm>
        </p:spPr>
        <p:txBody>
          <a:bodyPr>
            <a:normAutofit fontScale="90000"/>
          </a:bodyPr>
          <a:lstStyle/>
          <a:p>
            <a:r>
              <a:rPr lang="en-US" dirty="0"/>
              <a:t>Rathkeale College Old Boys’ Association</a:t>
            </a:r>
            <a:endParaRPr lang="ru-RU" dirty="0"/>
          </a:p>
        </p:txBody>
      </p:sp>
      <p:sp>
        <p:nvSpPr>
          <p:cNvPr id="11" name="Footer Placeholder 10">
            <a:extLst>
              <a:ext uri="{FF2B5EF4-FFF2-40B4-BE49-F238E27FC236}">
                <a16:creationId xmlns:a16="http://schemas.microsoft.com/office/drawing/2014/main" id="{1B906A6D-64CC-4021-B842-B0B179AB3E27}"/>
              </a:ext>
            </a:extLst>
          </p:cNvPr>
          <p:cNvSpPr>
            <a:spLocks noGrp="1"/>
          </p:cNvSpPr>
          <p:nvPr>
            <p:ph type="ftr" sz="quarter" idx="11"/>
          </p:nvPr>
        </p:nvSpPr>
        <p:spPr/>
        <p:txBody>
          <a:bodyPr/>
          <a:lstStyle/>
          <a:p>
            <a:r>
              <a:rPr lang="en-US" b="1" dirty="0">
                <a:solidFill>
                  <a:schemeClr val="accent4">
                    <a:lumMod val="20000"/>
                    <a:lumOff val="80000"/>
                    <a:alpha val="60000"/>
                  </a:schemeClr>
                </a:solidFill>
              </a:rPr>
              <a:t>PRIDE IN BELONGING</a:t>
            </a:r>
            <a:endParaRPr lang="ru-RU" b="1" dirty="0">
              <a:solidFill>
                <a:schemeClr val="accent4">
                  <a:lumMod val="20000"/>
                  <a:lumOff val="80000"/>
                  <a:alpha val="60000"/>
                </a:schemeClr>
              </a:solidFill>
            </a:endParaRPr>
          </a:p>
        </p:txBody>
      </p:sp>
      <p:sp>
        <p:nvSpPr>
          <p:cNvPr id="12" name="Slide Number Placeholder 11">
            <a:extLst>
              <a:ext uri="{FF2B5EF4-FFF2-40B4-BE49-F238E27FC236}">
                <a16:creationId xmlns:a16="http://schemas.microsoft.com/office/drawing/2014/main" id="{B5E4C005-CB50-4CBB-83F0-3393A7AC6211}"/>
              </a:ext>
            </a:extLst>
          </p:cNvPr>
          <p:cNvSpPr>
            <a:spLocks noGrp="1"/>
          </p:cNvSpPr>
          <p:nvPr>
            <p:ph type="sldNum" sz="quarter" idx="12"/>
          </p:nvPr>
        </p:nvSpPr>
        <p:spPr/>
        <p:txBody>
          <a:bodyPr/>
          <a:lstStyle/>
          <a:p>
            <a:fld id="{D495E168-DA5E-4888-8D8A-92B118324C14}" type="slidenum">
              <a:rPr lang="ru-RU" smtClean="0"/>
              <a:pPr/>
              <a:t>2</a:t>
            </a:fld>
            <a:endParaRPr lang="ru-RU" dirty="0"/>
          </a:p>
        </p:txBody>
      </p:sp>
      <p:sp>
        <p:nvSpPr>
          <p:cNvPr id="5" name="Subtitle 4">
            <a:extLst>
              <a:ext uri="{FF2B5EF4-FFF2-40B4-BE49-F238E27FC236}">
                <a16:creationId xmlns:a16="http://schemas.microsoft.com/office/drawing/2014/main" id="{18F92ECC-81D7-46DF-AF27-3388655CE442}"/>
              </a:ext>
            </a:extLst>
          </p:cNvPr>
          <p:cNvSpPr>
            <a:spLocks noGrp="1"/>
          </p:cNvSpPr>
          <p:nvPr>
            <p:ph type="subTitle" idx="1"/>
          </p:nvPr>
        </p:nvSpPr>
        <p:spPr>
          <a:xfrm>
            <a:off x="795772" y="1877051"/>
            <a:ext cx="6843278" cy="2211870"/>
          </a:xfrm>
        </p:spPr>
        <p:txBody>
          <a:bodyPr>
            <a:normAutofit/>
          </a:bodyPr>
          <a:lstStyle/>
          <a:p>
            <a:r>
              <a:rPr lang="en-US" sz="2400" dirty="0">
                <a:solidFill>
                  <a:schemeClr val="tx1"/>
                </a:solidFill>
              </a:rPr>
              <a:t>Patron: John S Taylor</a:t>
            </a:r>
          </a:p>
          <a:p>
            <a:r>
              <a:rPr lang="en-US" sz="2400" dirty="0">
                <a:solidFill>
                  <a:schemeClr val="tx1"/>
                </a:solidFill>
              </a:rPr>
              <a:t>President: Grant Harper</a:t>
            </a:r>
          </a:p>
          <a:p>
            <a:r>
              <a:rPr lang="en-US" sz="2400" dirty="0">
                <a:solidFill>
                  <a:schemeClr val="tx1"/>
                </a:solidFill>
              </a:rPr>
              <a:t>Secretary: Edward Cox</a:t>
            </a:r>
            <a:endParaRPr lang="ru-RU" sz="2400" dirty="0">
              <a:solidFill>
                <a:schemeClr val="tx1"/>
              </a:solidFill>
            </a:endParaRPr>
          </a:p>
        </p:txBody>
      </p:sp>
    </p:spTree>
    <p:extLst>
      <p:ext uri="{BB962C8B-B14F-4D97-AF65-F5344CB8AC3E}">
        <p14:creationId xmlns:p14="http://schemas.microsoft.com/office/powerpoint/2010/main" val="2287211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60E4B91E-CC99-49A7-B26A-644201DA68F5}"/>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1396781" y="530420"/>
            <a:ext cx="3894833" cy="4595490"/>
          </a:xfrm>
        </p:spPr>
      </p:pic>
      <p:sp>
        <p:nvSpPr>
          <p:cNvPr id="2" name="Title 1">
            <a:extLst>
              <a:ext uri="{FF2B5EF4-FFF2-40B4-BE49-F238E27FC236}">
                <a16:creationId xmlns:a16="http://schemas.microsoft.com/office/drawing/2014/main" id="{1E38EE8B-1608-4FFC-96B5-595AB97B845A}"/>
              </a:ext>
            </a:extLst>
          </p:cNvPr>
          <p:cNvSpPr>
            <a:spLocks noGrp="1"/>
          </p:cNvSpPr>
          <p:nvPr>
            <p:ph type="title"/>
          </p:nvPr>
        </p:nvSpPr>
        <p:spPr/>
        <p:txBody>
          <a:bodyPr/>
          <a:lstStyle/>
          <a:p>
            <a:r>
              <a:rPr lang="en-US" dirty="0"/>
              <a:t>WELCOME</a:t>
            </a:r>
            <a:endParaRPr lang="ru-RU" dirty="0"/>
          </a:p>
        </p:txBody>
      </p:sp>
      <p:sp>
        <p:nvSpPr>
          <p:cNvPr id="6" name="Footer Placeholder 5">
            <a:extLst>
              <a:ext uri="{FF2B5EF4-FFF2-40B4-BE49-F238E27FC236}">
                <a16:creationId xmlns:a16="http://schemas.microsoft.com/office/drawing/2014/main" id="{983F41B9-CDD2-4DAB-9FE1-AA9A8E082060}"/>
              </a:ext>
            </a:extLst>
          </p:cNvPr>
          <p:cNvSpPr>
            <a:spLocks noGrp="1"/>
          </p:cNvSpPr>
          <p:nvPr>
            <p:ph type="ftr" sz="quarter" idx="11"/>
          </p:nvPr>
        </p:nvSpPr>
        <p:spPr/>
        <p:txBody>
          <a:bodyPr/>
          <a:lstStyle/>
          <a:p>
            <a:r>
              <a:rPr lang="en-US" b="1" dirty="0"/>
              <a:t>PRIDE IN BELONGING</a:t>
            </a:r>
            <a:endParaRPr lang="ru-RU" b="1" dirty="0"/>
          </a:p>
        </p:txBody>
      </p:sp>
      <p:sp>
        <p:nvSpPr>
          <p:cNvPr id="7" name="Slide Number Placeholder 6">
            <a:extLst>
              <a:ext uri="{FF2B5EF4-FFF2-40B4-BE49-F238E27FC236}">
                <a16:creationId xmlns:a16="http://schemas.microsoft.com/office/drawing/2014/main" id="{2E6A3C64-206A-47DC-8E31-F719E356D26D}"/>
              </a:ext>
            </a:extLst>
          </p:cNvPr>
          <p:cNvSpPr>
            <a:spLocks noGrp="1"/>
          </p:cNvSpPr>
          <p:nvPr>
            <p:ph type="sldNum" sz="quarter" idx="12"/>
          </p:nvPr>
        </p:nvSpPr>
        <p:spPr/>
        <p:txBody>
          <a:bodyPr/>
          <a:lstStyle/>
          <a:p>
            <a:fld id="{D495E168-DA5E-4888-8D8A-92B118324C14}" type="slidenum">
              <a:rPr lang="ru-RU" smtClean="0"/>
              <a:pPr/>
              <a:t>3</a:t>
            </a:fld>
            <a:endParaRPr lang="ru-RU" dirty="0"/>
          </a:p>
        </p:txBody>
      </p:sp>
      <p:sp>
        <p:nvSpPr>
          <p:cNvPr id="3" name="Text Placeholder 2">
            <a:extLst>
              <a:ext uri="{FF2B5EF4-FFF2-40B4-BE49-F238E27FC236}">
                <a16:creationId xmlns:a16="http://schemas.microsoft.com/office/drawing/2014/main" id="{C11093FF-1360-4523-8547-5192EDA8BBF9}"/>
              </a:ext>
            </a:extLst>
          </p:cNvPr>
          <p:cNvSpPr>
            <a:spLocks noGrp="1"/>
          </p:cNvSpPr>
          <p:nvPr>
            <p:ph type="body" sz="quarter" idx="13"/>
          </p:nvPr>
        </p:nvSpPr>
        <p:spPr>
          <a:xfrm>
            <a:off x="6487065" y="2050475"/>
            <a:ext cx="4971146" cy="639683"/>
          </a:xfrm>
        </p:spPr>
        <p:txBody>
          <a:bodyPr>
            <a:normAutofit/>
          </a:bodyPr>
          <a:lstStyle/>
          <a:p>
            <a:r>
              <a:rPr lang="en-NZ" u="sng" dirty="0"/>
              <a:t>Decade Reunions</a:t>
            </a:r>
            <a:endParaRPr lang="en-US" dirty="0"/>
          </a:p>
        </p:txBody>
      </p:sp>
      <p:sp>
        <p:nvSpPr>
          <p:cNvPr id="4" name="Text Placeholder 3">
            <a:extLst>
              <a:ext uri="{FF2B5EF4-FFF2-40B4-BE49-F238E27FC236}">
                <a16:creationId xmlns:a16="http://schemas.microsoft.com/office/drawing/2014/main" id="{2B46C56E-82FC-4B02-954F-3AFACF2E8CBA}"/>
              </a:ext>
            </a:extLst>
          </p:cNvPr>
          <p:cNvSpPr>
            <a:spLocks noGrp="1"/>
          </p:cNvSpPr>
          <p:nvPr>
            <p:ph type="body" sz="quarter" idx="14"/>
          </p:nvPr>
        </p:nvSpPr>
        <p:spPr>
          <a:xfrm>
            <a:off x="6400801" y="2562045"/>
            <a:ext cx="5218980" cy="3450566"/>
          </a:xfrm>
        </p:spPr>
        <p:txBody>
          <a:bodyPr>
            <a:normAutofit/>
          </a:bodyPr>
          <a:lstStyle/>
          <a:p>
            <a:pPr marL="0" indent="0">
              <a:buNone/>
            </a:pPr>
            <a:r>
              <a:rPr lang="en-NZ" dirty="0"/>
              <a:t>The Executive of the Old Boys’ Association is very pleased to publicise next year’s Decade Reunions for all those year groups who departed the College in a “3” year.</a:t>
            </a:r>
            <a:endParaRPr lang="en-NZ" b="1" dirty="0"/>
          </a:p>
          <a:p>
            <a:pPr marL="0" indent="0">
              <a:buNone/>
            </a:pPr>
            <a:r>
              <a:rPr lang="en-NZ" dirty="0"/>
              <a:t>Recent Reunions have left us with no doubt that such events are an important addition to the Association’s activities.</a:t>
            </a:r>
          </a:p>
          <a:p>
            <a:pPr marL="0" indent="0">
              <a:buNone/>
            </a:pPr>
            <a:r>
              <a:rPr lang="en-NZ" dirty="0"/>
              <a:t>We very much hope that you and your contemporaries do all you can to ensure that your reunion is a wonderful one. </a:t>
            </a:r>
          </a:p>
          <a:p>
            <a:pPr marL="0" indent="0">
              <a:buNone/>
            </a:pPr>
            <a:r>
              <a:rPr lang="en-NZ" dirty="0"/>
              <a:t>Individual year groups may choose their own activities and work in with Old Girls from St. Matthew’s or follow the proposed programme.</a:t>
            </a:r>
          </a:p>
          <a:p>
            <a:pPr marL="0" indent="0">
              <a:buNone/>
            </a:pPr>
            <a:r>
              <a:rPr lang="en-NZ" dirty="0"/>
              <a:t>Please mark it in your diaries (Friday 2</a:t>
            </a:r>
            <a:r>
              <a:rPr lang="en-NZ" baseline="30000" dirty="0"/>
              <a:t>nd</a:t>
            </a:r>
            <a:r>
              <a:rPr lang="en-NZ" dirty="0"/>
              <a:t> June – Saturday 3</a:t>
            </a:r>
            <a:r>
              <a:rPr lang="en-NZ" baseline="30000" dirty="0"/>
              <a:t>rd</a:t>
            </a:r>
            <a:r>
              <a:rPr lang="en-NZ" dirty="0"/>
              <a:t> June 2023) and resolve to come along.</a:t>
            </a:r>
          </a:p>
          <a:p>
            <a:pPr marL="0" indent="0">
              <a:buNone/>
            </a:pPr>
            <a:endParaRPr lang="ru-RU" dirty="0"/>
          </a:p>
        </p:txBody>
      </p:sp>
    </p:spTree>
    <p:extLst>
      <p:ext uri="{BB962C8B-B14F-4D97-AF65-F5344CB8AC3E}">
        <p14:creationId xmlns:p14="http://schemas.microsoft.com/office/powerpoint/2010/main" val="3066898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155-1F5E-4F48-B50E-F00D8FC535D9}"/>
              </a:ext>
            </a:extLst>
          </p:cNvPr>
          <p:cNvSpPr>
            <a:spLocks noGrp="1"/>
          </p:cNvSpPr>
          <p:nvPr>
            <p:ph type="title"/>
          </p:nvPr>
        </p:nvSpPr>
        <p:spPr/>
        <p:txBody>
          <a:bodyPr>
            <a:normAutofit fontScale="90000"/>
          </a:bodyPr>
          <a:lstStyle/>
          <a:p>
            <a:r>
              <a:rPr lang="en-US" dirty="0"/>
              <a:t>THE PROPOSED PROGRAMME</a:t>
            </a:r>
            <a:endParaRPr lang="ru-RU" dirty="0"/>
          </a:p>
        </p:txBody>
      </p:sp>
      <p:sp>
        <p:nvSpPr>
          <p:cNvPr id="3" name="Text Placeholder 2">
            <a:extLst>
              <a:ext uri="{FF2B5EF4-FFF2-40B4-BE49-F238E27FC236}">
                <a16:creationId xmlns:a16="http://schemas.microsoft.com/office/drawing/2014/main" id="{C9DF92D8-1371-40FE-AB90-C65DFF928F5D}"/>
              </a:ext>
            </a:extLst>
          </p:cNvPr>
          <p:cNvSpPr>
            <a:spLocks noGrp="1"/>
          </p:cNvSpPr>
          <p:nvPr>
            <p:ph type="body" idx="1"/>
          </p:nvPr>
        </p:nvSpPr>
        <p:spPr>
          <a:xfrm>
            <a:off x="993286" y="1843333"/>
            <a:ext cx="4183650" cy="365125"/>
          </a:xfrm>
        </p:spPr>
        <p:txBody>
          <a:bodyPr>
            <a:normAutofit fontScale="85000" lnSpcReduction="20000"/>
          </a:bodyPr>
          <a:lstStyle/>
          <a:p>
            <a:r>
              <a:rPr lang="en-US" dirty="0"/>
              <a:t>FRIDAY 2</a:t>
            </a:r>
            <a:r>
              <a:rPr lang="en-US" baseline="30000" dirty="0"/>
              <a:t>nd</a:t>
            </a:r>
            <a:r>
              <a:rPr lang="en-US" dirty="0"/>
              <a:t> June 6 PM – 10 PM</a:t>
            </a:r>
            <a:endParaRPr lang="ru-RU" dirty="0"/>
          </a:p>
        </p:txBody>
      </p:sp>
      <p:sp>
        <p:nvSpPr>
          <p:cNvPr id="4" name="Footer Placeholder 3">
            <a:extLst>
              <a:ext uri="{FF2B5EF4-FFF2-40B4-BE49-F238E27FC236}">
                <a16:creationId xmlns:a16="http://schemas.microsoft.com/office/drawing/2014/main" id="{4C5FF61B-147F-4149-9E50-36696641E103}"/>
              </a:ext>
            </a:extLst>
          </p:cNvPr>
          <p:cNvSpPr>
            <a:spLocks noGrp="1"/>
          </p:cNvSpPr>
          <p:nvPr>
            <p:ph type="ftr" sz="quarter" idx="11"/>
          </p:nvPr>
        </p:nvSpPr>
        <p:spPr/>
        <p:txBody>
          <a:bodyPr/>
          <a:lstStyle/>
          <a:p>
            <a:r>
              <a:rPr lang="en-US" b="1" dirty="0"/>
              <a:t>PRIDE IN BELONGING</a:t>
            </a:r>
            <a:endParaRPr lang="ru-RU" b="1" dirty="0"/>
          </a:p>
        </p:txBody>
      </p:sp>
      <p:sp>
        <p:nvSpPr>
          <p:cNvPr id="5" name="Slide Number Placeholder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a:lstStyle/>
          <a:p>
            <a:fld id="{D495E168-DA5E-4888-8D8A-92B118324C14}" type="slidenum">
              <a:rPr lang="ru-RU" smtClean="0"/>
              <a:pPr/>
              <a:t>4</a:t>
            </a:fld>
            <a:endParaRPr lang="ru-RU" dirty="0"/>
          </a:p>
        </p:txBody>
      </p:sp>
      <p:sp>
        <p:nvSpPr>
          <p:cNvPr id="8" name="Text Placeholder 7">
            <a:extLst>
              <a:ext uri="{FF2B5EF4-FFF2-40B4-BE49-F238E27FC236}">
                <a16:creationId xmlns:a16="http://schemas.microsoft.com/office/drawing/2014/main" id="{E3AB4F18-AE38-4488-9473-A828459DA8A4}"/>
              </a:ext>
            </a:extLst>
          </p:cNvPr>
          <p:cNvSpPr>
            <a:spLocks noGrp="1"/>
          </p:cNvSpPr>
          <p:nvPr>
            <p:ph type="body" idx="18"/>
          </p:nvPr>
        </p:nvSpPr>
        <p:spPr>
          <a:xfrm>
            <a:off x="6064972" y="1843333"/>
            <a:ext cx="4183650" cy="365125"/>
          </a:xfrm>
        </p:spPr>
        <p:txBody>
          <a:bodyPr>
            <a:normAutofit fontScale="85000" lnSpcReduction="20000"/>
          </a:bodyPr>
          <a:lstStyle/>
          <a:p>
            <a:r>
              <a:rPr lang="en-US" dirty="0"/>
              <a:t>SATURDAY 3</a:t>
            </a:r>
            <a:r>
              <a:rPr lang="en-US" baseline="30000" dirty="0"/>
              <a:t>rd</a:t>
            </a:r>
            <a:r>
              <a:rPr lang="en-US" dirty="0"/>
              <a:t> June</a:t>
            </a:r>
            <a:endParaRPr lang="ru-RU" dirty="0"/>
          </a:p>
        </p:txBody>
      </p:sp>
      <p:sp>
        <p:nvSpPr>
          <p:cNvPr id="7" name="Text Placeholder 6">
            <a:extLst>
              <a:ext uri="{FF2B5EF4-FFF2-40B4-BE49-F238E27FC236}">
                <a16:creationId xmlns:a16="http://schemas.microsoft.com/office/drawing/2014/main" id="{B0CA970E-796E-4258-8457-D1CEF7B4B866}"/>
              </a:ext>
            </a:extLst>
          </p:cNvPr>
          <p:cNvSpPr>
            <a:spLocks noGrp="1"/>
          </p:cNvSpPr>
          <p:nvPr>
            <p:ph type="body" sz="quarter" idx="20"/>
          </p:nvPr>
        </p:nvSpPr>
        <p:spPr>
          <a:xfrm>
            <a:off x="811311" y="2432742"/>
            <a:ext cx="4365625" cy="3019150"/>
          </a:xfrm>
        </p:spPr>
        <p:txBody>
          <a:bodyPr>
            <a:normAutofit fontScale="92500"/>
          </a:bodyPr>
          <a:lstStyle/>
          <a:p>
            <a:pPr marL="0" indent="0">
              <a:buNone/>
            </a:pPr>
            <a:r>
              <a:rPr lang="en-NZ" dirty="0"/>
              <a:t>Combined Old Boys’ and </a:t>
            </a:r>
            <a:r>
              <a:rPr lang="en-NZ"/>
              <a:t>Old Girls’ Year </a:t>
            </a:r>
            <a:r>
              <a:rPr lang="en-NZ" dirty="0"/>
              <a:t>Groups gathering, College Dining Hall. </a:t>
            </a:r>
          </a:p>
          <a:p>
            <a:pPr marL="0" indent="0">
              <a:buNone/>
            </a:pPr>
            <a:r>
              <a:rPr lang="en-NZ" dirty="0"/>
              <a:t>An opportunity to mix and mingle with all those attending the weekend.  College staff will be invited to attend.  There will be brief speeches of welcome early in the evening.  Park in the main carpark between School House and the Dining Hall.  </a:t>
            </a:r>
          </a:p>
          <a:p>
            <a:pPr marL="0" indent="0">
              <a:buNone/>
            </a:pPr>
            <a:r>
              <a:rPr lang="en-NZ" dirty="0"/>
              <a:t>A bus service may be provided</a:t>
            </a:r>
          </a:p>
          <a:p>
            <a:pPr marL="0" indent="0">
              <a:buNone/>
            </a:pPr>
            <a:r>
              <a:rPr lang="en-NZ" dirty="0"/>
              <a:t>Cost is $25.00 per head.  Payment is expected upon entry either by EFTPOS or correct cash amount.</a:t>
            </a:r>
          </a:p>
          <a:p>
            <a:pPr marL="0" indent="0">
              <a:buNone/>
            </a:pPr>
            <a:r>
              <a:rPr lang="en-NZ" dirty="0"/>
              <a:t>Alcoholic and non-alcoholic drinks, finger food and a light supper will be provided.</a:t>
            </a:r>
          </a:p>
          <a:p>
            <a:endParaRPr lang="ru-RU" dirty="0"/>
          </a:p>
        </p:txBody>
      </p:sp>
      <p:sp>
        <p:nvSpPr>
          <p:cNvPr id="17" name="Text Placeholder 16">
            <a:extLst>
              <a:ext uri="{FF2B5EF4-FFF2-40B4-BE49-F238E27FC236}">
                <a16:creationId xmlns:a16="http://schemas.microsoft.com/office/drawing/2014/main" id="{663B63A5-075F-4429-8F7A-8E50D3497170}"/>
              </a:ext>
            </a:extLst>
          </p:cNvPr>
          <p:cNvSpPr>
            <a:spLocks noGrp="1"/>
          </p:cNvSpPr>
          <p:nvPr>
            <p:ph type="body" sz="quarter" idx="21"/>
          </p:nvPr>
        </p:nvSpPr>
        <p:spPr>
          <a:xfrm>
            <a:off x="5986915" y="2432742"/>
            <a:ext cx="4365625" cy="3519484"/>
          </a:xfrm>
        </p:spPr>
        <p:txBody>
          <a:bodyPr>
            <a:normAutofit fontScale="92500" lnSpcReduction="20000"/>
          </a:bodyPr>
          <a:lstStyle/>
          <a:p>
            <a:r>
              <a:rPr lang="en-NZ" b="1" dirty="0"/>
              <a:t>9:00 AM </a:t>
            </a:r>
            <a:r>
              <a:rPr lang="en-NZ" dirty="0"/>
              <a:t>Chapel Service for absent friends in St. Martin’s Chapel at Rathkeale.</a:t>
            </a:r>
          </a:p>
          <a:p>
            <a:r>
              <a:rPr lang="en-NZ" b="1" dirty="0"/>
              <a:t>10:00 AM</a:t>
            </a:r>
            <a:r>
              <a:rPr lang="en-NZ" dirty="0"/>
              <a:t>	 Morning tea in the Dining Hall. </a:t>
            </a:r>
          </a:p>
          <a:p>
            <a:r>
              <a:rPr lang="en-NZ" b="1" dirty="0"/>
              <a:t>10:40 AM</a:t>
            </a:r>
            <a:r>
              <a:rPr lang="en-NZ" dirty="0"/>
              <a:t>	 Official photographs – these will be taken in front of School House in keeping with tradition!  Please be punctual so that these can be completed promptly.  Copies of Photographs maybe ordered. </a:t>
            </a:r>
          </a:p>
          <a:p>
            <a:r>
              <a:rPr lang="en-NZ" b="1" dirty="0"/>
              <a:t>11:30 AM</a:t>
            </a:r>
            <a:r>
              <a:rPr lang="en-NZ" dirty="0"/>
              <a:t> Tours of the College and a chance for you to poke your noses into your old haunts.</a:t>
            </a:r>
          </a:p>
          <a:p>
            <a:r>
              <a:rPr lang="en-NZ" b="1" dirty="0"/>
              <a:t>1:00 PM</a:t>
            </a:r>
            <a:r>
              <a:rPr lang="en-NZ" dirty="0"/>
              <a:t> Light lunch in the Dining Hall courtesy of the College.</a:t>
            </a:r>
          </a:p>
          <a:p>
            <a:r>
              <a:rPr lang="en-NZ" b="1" dirty="0"/>
              <a:t>1:30 PM</a:t>
            </a:r>
            <a:r>
              <a:rPr lang="en-NZ" dirty="0"/>
              <a:t> St. Matthews’ girls lunch followed by School tour.</a:t>
            </a:r>
          </a:p>
          <a:p>
            <a:pPr marL="0" indent="0">
              <a:buNone/>
            </a:pPr>
            <a:r>
              <a:rPr lang="en-NZ" b="1" dirty="0"/>
              <a:t>Year Group Facilitators will structure the remainder of the day and arrange  the venue for the evening’s dinner and activity.</a:t>
            </a:r>
            <a:endParaRPr lang="ru-RU" b="1" dirty="0"/>
          </a:p>
        </p:txBody>
      </p:sp>
    </p:spTree>
    <p:extLst>
      <p:ext uri="{BB962C8B-B14F-4D97-AF65-F5344CB8AC3E}">
        <p14:creationId xmlns:p14="http://schemas.microsoft.com/office/powerpoint/2010/main" val="3953500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9AE9B74E-83A6-4E11-8B41-300A15318533}"/>
              </a:ext>
            </a:extLst>
          </p:cNvPr>
          <p:cNvPicPr>
            <a:picLocks noGrp="1" noChangeAspect="1"/>
          </p:cNvPicPr>
          <p:nvPr>
            <p:ph type="pic" sz="quarter" idx="21"/>
          </p:nvPr>
        </p:nvPicPr>
        <p:blipFill>
          <a:blip r:embed="rId2">
            <a:extLst>
              <a:ext uri="{28A0092B-C50C-407E-A947-70E740481C1C}">
                <a14:useLocalDpi xmlns:a14="http://schemas.microsoft.com/office/drawing/2010/main" val="0"/>
              </a:ext>
            </a:extLst>
          </a:blip>
          <a:stretch>
            <a:fillRect/>
          </a:stretch>
        </p:blipFill>
        <p:spPr>
          <a:xfrm>
            <a:off x="5245189" y="363685"/>
            <a:ext cx="6943003" cy="5207252"/>
          </a:xfrm>
        </p:spPr>
      </p:pic>
      <p:sp>
        <p:nvSpPr>
          <p:cNvPr id="2" name="Title 1">
            <a:extLst>
              <a:ext uri="{FF2B5EF4-FFF2-40B4-BE49-F238E27FC236}">
                <a16:creationId xmlns:a16="http://schemas.microsoft.com/office/drawing/2014/main" id="{DE4D24B6-BECF-4BE6-9971-53768392C0BB}"/>
              </a:ext>
            </a:extLst>
          </p:cNvPr>
          <p:cNvSpPr>
            <a:spLocks noGrp="1"/>
          </p:cNvSpPr>
          <p:nvPr>
            <p:ph type="title"/>
          </p:nvPr>
        </p:nvSpPr>
        <p:spPr/>
        <p:txBody>
          <a:bodyPr/>
          <a:lstStyle/>
          <a:p>
            <a:r>
              <a:rPr lang="en-US" dirty="0"/>
              <a:t>THANK YOU!</a:t>
            </a:r>
            <a:endParaRPr lang="ru-RU" dirty="0"/>
          </a:p>
        </p:txBody>
      </p:sp>
      <p:sp>
        <p:nvSpPr>
          <p:cNvPr id="3" name="Text Placeholder 2">
            <a:extLst>
              <a:ext uri="{FF2B5EF4-FFF2-40B4-BE49-F238E27FC236}">
                <a16:creationId xmlns:a16="http://schemas.microsoft.com/office/drawing/2014/main" id="{D46DC636-DB75-49A5-B764-91FF21804DA0}"/>
              </a:ext>
            </a:extLst>
          </p:cNvPr>
          <p:cNvSpPr>
            <a:spLocks noGrp="1"/>
          </p:cNvSpPr>
          <p:nvPr>
            <p:ph type="body" sz="quarter" idx="16"/>
          </p:nvPr>
        </p:nvSpPr>
        <p:spPr>
          <a:xfrm>
            <a:off x="824420" y="3955665"/>
            <a:ext cx="6868285" cy="524711"/>
          </a:xfrm>
        </p:spPr>
        <p:txBody>
          <a:bodyPr/>
          <a:lstStyle/>
          <a:p>
            <a:r>
              <a:rPr lang="en-US" dirty="0"/>
              <a:t>Rathkeale Old Boys’ Assn. Committee</a:t>
            </a:r>
            <a:endParaRPr lang="ru-RU" dirty="0"/>
          </a:p>
        </p:txBody>
      </p:sp>
      <p:sp>
        <p:nvSpPr>
          <p:cNvPr id="4" name="Text Placeholder 3">
            <a:extLst>
              <a:ext uri="{FF2B5EF4-FFF2-40B4-BE49-F238E27FC236}">
                <a16:creationId xmlns:a16="http://schemas.microsoft.com/office/drawing/2014/main" id="{EE5A967A-4C75-4949-9D48-17FD2D8B8B59}"/>
              </a:ext>
            </a:extLst>
          </p:cNvPr>
          <p:cNvSpPr>
            <a:spLocks noGrp="1"/>
          </p:cNvSpPr>
          <p:nvPr>
            <p:ph type="body" sz="quarter" idx="17"/>
          </p:nvPr>
        </p:nvSpPr>
        <p:spPr/>
        <p:txBody>
          <a:bodyPr/>
          <a:lstStyle/>
          <a:p>
            <a:r>
              <a:rPr lang="en-US" dirty="0"/>
              <a:t>Phone:</a:t>
            </a:r>
            <a:endParaRPr lang="ru-RU" dirty="0"/>
          </a:p>
        </p:txBody>
      </p:sp>
      <p:sp>
        <p:nvSpPr>
          <p:cNvPr id="5" name="Text Placeholder 4">
            <a:extLst>
              <a:ext uri="{FF2B5EF4-FFF2-40B4-BE49-F238E27FC236}">
                <a16:creationId xmlns:a16="http://schemas.microsoft.com/office/drawing/2014/main" id="{E15085CC-458F-4E9F-AF16-A815111FBF00}"/>
              </a:ext>
            </a:extLst>
          </p:cNvPr>
          <p:cNvSpPr>
            <a:spLocks noGrp="1"/>
          </p:cNvSpPr>
          <p:nvPr>
            <p:ph type="body" sz="quarter" idx="18"/>
          </p:nvPr>
        </p:nvSpPr>
        <p:spPr/>
        <p:txBody>
          <a:bodyPr/>
          <a:lstStyle/>
          <a:p>
            <a:r>
              <a:rPr lang="en-US" dirty="0"/>
              <a:t>06 370 0175 ext. 7730</a:t>
            </a:r>
            <a:endParaRPr lang="ru-RU" dirty="0"/>
          </a:p>
        </p:txBody>
      </p:sp>
      <p:sp>
        <p:nvSpPr>
          <p:cNvPr id="6" name="Text Placeholder 5">
            <a:extLst>
              <a:ext uri="{FF2B5EF4-FFF2-40B4-BE49-F238E27FC236}">
                <a16:creationId xmlns:a16="http://schemas.microsoft.com/office/drawing/2014/main" id="{459230DA-C209-4406-A9FA-EE60A7827F74}"/>
              </a:ext>
            </a:extLst>
          </p:cNvPr>
          <p:cNvSpPr>
            <a:spLocks noGrp="1"/>
          </p:cNvSpPr>
          <p:nvPr>
            <p:ph type="body" sz="quarter" idx="19"/>
          </p:nvPr>
        </p:nvSpPr>
        <p:spPr/>
        <p:txBody>
          <a:bodyPr/>
          <a:lstStyle/>
          <a:p>
            <a:r>
              <a:rPr lang="en-US" dirty="0"/>
              <a:t>Email:</a:t>
            </a:r>
            <a:endParaRPr lang="ru-RU" dirty="0"/>
          </a:p>
        </p:txBody>
      </p:sp>
      <p:sp>
        <p:nvSpPr>
          <p:cNvPr id="7" name="Text Placeholder 6">
            <a:extLst>
              <a:ext uri="{FF2B5EF4-FFF2-40B4-BE49-F238E27FC236}">
                <a16:creationId xmlns:a16="http://schemas.microsoft.com/office/drawing/2014/main" id="{D10F5C8F-9E7F-4E64-9AF6-329D1654118B}"/>
              </a:ext>
            </a:extLst>
          </p:cNvPr>
          <p:cNvSpPr>
            <a:spLocks noGrp="1"/>
          </p:cNvSpPr>
          <p:nvPr>
            <p:ph type="body" sz="quarter" idx="20"/>
          </p:nvPr>
        </p:nvSpPr>
        <p:spPr>
          <a:xfrm>
            <a:off x="824420" y="5593914"/>
            <a:ext cx="5559127" cy="365125"/>
          </a:xfrm>
        </p:spPr>
        <p:txBody>
          <a:bodyPr/>
          <a:lstStyle/>
          <a:p>
            <a:r>
              <a:rPr lang="en-US" dirty="0"/>
              <a:t>oldboys@rathkealeoldboys.org.nz</a:t>
            </a:r>
            <a:endParaRPr lang="ru-RU" dirty="0"/>
          </a:p>
        </p:txBody>
      </p:sp>
    </p:spTree>
    <p:extLst>
      <p:ext uri="{BB962C8B-B14F-4D97-AF65-F5344CB8AC3E}">
        <p14:creationId xmlns:p14="http://schemas.microsoft.com/office/powerpoint/2010/main" val="13166635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024DF7-0783-4549-86B7-A48B29FBA9C2}">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A6393BED-762D-4FA3-96CF-866F426A0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0F309C-DE10-4641-9043-BB7E781AC4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0</TotalTime>
  <Words>474</Words>
  <Application>Microsoft Office PowerPoint</Application>
  <PresentationFormat>Widescreen</PresentationFormat>
  <Paragraphs>43</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Century Gothic</vt:lpstr>
      <vt:lpstr>Wingdings 3</vt:lpstr>
      <vt:lpstr>Ion</vt:lpstr>
      <vt:lpstr>2023 DECADE REUNIONS</vt:lpstr>
      <vt:lpstr>Rathkeale College Old Boys’ Association</vt:lpstr>
      <vt:lpstr>WELCOME</vt:lpstr>
      <vt:lpstr>THE PROPOSED PROGRAMME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2019-08-07T23:11:41Z</dcterms:created>
  <dcterms:modified xsi:type="dcterms:W3CDTF">2022-09-16T01:14:53Z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